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950" r:id="rId5"/>
    <p:sldId id="984" r:id="rId6"/>
    <p:sldId id="985" r:id="rId7"/>
    <p:sldId id="955" r:id="rId8"/>
    <p:sldId id="959" r:id="rId9"/>
    <p:sldId id="980" r:id="rId10"/>
    <p:sldId id="956" r:id="rId11"/>
    <p:sldId id="260" r:id="rId12"/>
    <p:sldId id="981" r:id="rId13"/>
    <p:sldId id="988" r:id="rId14"/>
    <p:sldId id="972" r:id="rId15"/>
    <p:sldId id="421" r:id="rId16"/>
    <p:sldId id="982" r:id="rId17"/>
    <p:sldId id="965" r:id="rId18"/>
    <p:sldId id="966" r:id="rId19"/>
    <p:sldId id="995" r:id="rId20"/>
    <p:sldId id="968" r:id="rId21"/>
    <p:sldId id="978" r:id="rId22"/>
    <p:sldId id="970" r:id="rId23"/>
    <p:sldId id="420" r:id="rId24"/>
    <p:sldId id="994" r:id="rId25"/>
    <p:sldId id="999" r:id="rId26"/>
    <p:sldId id="1000" r:id="rId27"/>
    <p:sldId id="1001" r:id="rId28"/>
    <p:sldId id="989" r:id="rId29"/>
    <p:sldId id="990" r:id="rId30"/>
    <p:sldId id="983" r:id="rId31"/>
  </p:sldIdLst>
  <p:sldSz cx="14630400" cy="8229600"/>
  <p:notesSz cx="7010400" cy="9296400"/>
  <p:defaultTextStyle>
    <a:defPPr>
      <a:defRPr lang="en-US"/>
    </a:defPPr>
    <a:lvl1pPr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5311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622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95933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61244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26555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91866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57177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5224882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7008253-13D0-4043-966E-DD0383623B85}">
          <p14:sldIdLst>
            <p14:sldId id="950"/>
            <p14:sldId id="984"/>
            <p14:sldId id="985"/>
            <p14:sldId id="955"/>
            <p14:sldId id="959"/>
            <p14:sldId id="980"/>
            <p14:sldId id="956"/>
            <p14:sldId id="260"/>
            <p14:sldId id="981"/>
            <p14:sldId id="988"/>
          </p14:sldIdLst>
        </p14:section>
        <p14:section name="Untitled Section" id="{EEA13C0D-EE71-49E4-A563-074AD4D7BBBB}">
          <p14:sldIdLst>
            <p14:sldId id="972"/>
            <p14:sldId id="421"/>
            <p14:sldId id="982"/>
            <p14:sldId id="965"/>
            <p14:sldId id="966"/>
            <p14:sldId id="995"/>
            <p14:sldId id="968"/>
            <p14:sldId id="978"/>
            <p14:sldId id="970"/>
            <p14:sldId id="420"/>
            <p14:sldId id="994"/>
            <p14:sldId id="999"/>
            <p14:sldId id="1000"/>
            <p14:sldId id="1001"/>
            <p14:sldId id="989"/>
            <p14:sldId id="990"/>
            <p14:sldId id="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F11706-5356-2824-9AC1-E14DFC0842BF}" name="Kate Rose" initials="KR" userId="S::kate@calruralhousing.org::8cc6d25a-47c0-4578-8497-8b910a112cae" providerId="AD"/>
  <p188:author id="{C49B931A-CADE-E8C0-DFB4-69F37BA84936}" name="Cynthia Walsh" initials="cw" userId="Cynthia Walsh" providerId="None"/>
  <p188:author id="{038B737F-4E2A-657F-A99C-3AC6E7B7E313}" name="Michelle Zumwalt" initials="MZ" userId="S::Michelle.Zumwalt@fresno.gov::88ed1b08-19eb-46b7-ac10-0707516fd12c" providerId="AD"/>
  <p188:author id="{C8417997-80D7-6CEA-82B7-7F66F4FA9D78}" name="Kim Untermoser" initials="KU" userId="S::Kim.Untermoser@ascentenvironmental.com::0750a75d-3420-4458-bc31-4df9b826d641" providerId="AD"/>
  <p188:author id="{0128A0F2-FFBA-83AB-E71F-C6C0E19FF167}" name="Karla Martinez" initials="KM" userId="S::kmartinez@placeworks.com::e977c47f-2c80-4815-a932-325759bd9f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Reddy" initials="GR" lastIdx="1" clrIdx="0">
    <p:extLst>
      <p:ext uri="{19B8F6BF-5375-455C-9EA6-DF929625EA0E}">
        <p15:presenceInfo xmlns:p15="http://schemas.microsoft.com/office/powerpoint/2012/main" userId="S-1-5-21-2019995525-3504076379-2935571762-3602" providerId="AD"/>
      </p:ext>
    </p:extLst>
  </p:cmAuthor>
  <p:cmAuthor id="2" name="Greg Goodfellow" initials="GG" lastIdx="5" clrIdx="1">
    <p:extLst>
      <p:ext uri="{19B8F6BF-5375-455C-9EA6-DF929625EA0E}">
        <p15:presenceInfo xmlns:p15="http://schemas.microsoft.com/office/powerpoint/2012/main" userId="S-1-5-21-2019995525-3504076379-2935571762-7339" providerId="AD"/>
      </p:ext>
    </p:extLst>
  </p:cmAuthor>
  <p:cmAuthor id="3" name="Karla Martinez" initials="KM" lastIdx="2" clrIdx="2">
    <p:extLst>
      <p:ext uri="{19B8F6BF-5375-455C-9EA6-DF929625EA0E}">
        <p15:presenceInfo xmlns:p15="http://schemas.microsoft.com/office/powerpoint/2012/main" userId="S::kmartinez@placeworks.com::e977c47f-2c80-4815-a932-325759bd9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4F82C3"/>
    <a:srgbClr val="71A4E8"/>
    <a:srgbClr val="01C5FF"/>
    <a:srgbClr val="00734C"/>
    <a:srgbClr val="4DE600"/>
    <a:srgbClr val="005BE7"/>
    <a:srgbClr val="1D448F"/>
    <a:srgbClr val="BDE7FD"/>
    <a:srgbClr val="E6D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A3498-0582-D5A3-4DC2-689AF1DF89A1}" v="12" dt="2022-08-31T17:46:04.086"/>
    <p1510:client id="{FE15AD33-675D-E8C6-230E-86271538B3D5}" v="6" dt="2022-08-31T17:52:38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3" autoAdjust="0"/>
    <p:restoredTop sz="95770" autoAdjust="0"/>
  </p:normalViewPr>
  <p:slideViewPr>
    <p:cSldViewPr snapToObjects="1">
      <p:cViewPr varScale="1">
        <p:scale>
          <a:sx n="89" d="100"/>
          <a:sy n="89" d="100"/>
        </p:scale>
        <p:origin x="210" y="90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00"/>
    </p:cViewPr>
  </p:sorterViewPr>
  <p:notesViewPr>
    <p:cSldViewPr snapToObjects="1">
      <p:cViewPr varScale="1">
        <p:scale>
          <a:sx n="89" d="100"/>
          <a:sy n="89" d="100"/>
        </p:scale>
        <p:origin x="352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Rose" userId="S::kate@calruralhousing.org::8cc6d25a-47c0-4578-8497-8b910a112cae" providerId="AD" clId="Web-{FE15AD33-675D-E8C6-230E-86271538B3D5}"/>
    <pc:docChg chg="delSld modSection">
      <pc:chgData name="Kate Rose" userId="S::kate@calruralhousing.org::8cc6d25a-47c0-4578-8497-8b910a112cae" providerId="AD" clId="Web-{FE15AD33-675D-E8C6-230E-86271538B3D5}" dt="2022-08-31T17:52:38.305" v="5"/>
      <pc:docMkLst>
        <pc:docMk/>
      </pc:docMkLst>
      <pc:sldChg chg="del">
        <pc:chgData name="Kate Rose" userId="S::kate@calruralhousing.org::8cc6d25a-47c0-4578-8497-8b910a112cae" providerId="AD" clId="Web-{FE15AD33-675D-E8C6-230E-86271538B3D5}" dt="2022-08-31T17:52:38.305" v="4"/>
        <pc:sldMkLst>
          <pc:docMk/>
          <pc:sldMk cId="3592838025" sldId="951"/>
        </pc:sldMkLst>
      </pc:sldChg>
      <pc:sldChg chg="del">
        <pc:chgData name="Kate Rose" userId="S::kate@calruralhousing.org::8cc6d25a-47c0-4578-8497-8b910a112cae" providerId="AD" clId="Web-{FE15AD33-675D-E8C6-230E-86271538B3D5}" dt="2022-08-31T17:52:38.305" v="5"/>
        <pc:sldMkLst>
          <pc:docMk/>
          <pc:sldMk cId="3186480621" sldId="957"/>
        </pc:sldMkLst>
      </pc:sldChg>
      <pc:sldChg chg="del">
        <pc:chgData name="Kate Rose" userId="S::kate@calruralhousing.org::8cc6d25a-47c0-4578-8497-8b910a112cae" providerId="AD" clId="Web-{FE15AD33-675D-E8C6-230E-86271538B3D5}" dt="2022-08-31T17:52:38.289" v="2"/>
        <pc:sldMkLst>
          <pc:docMk/>
          <pc:sldMk cId="715297779" sldId="971"/>
        </pc:sldMkLst>
      </pc:sldChg>
      <pc:sldChg chg="del">
        <pc:chgData name="Kate Rose" userId="S::kate@calruralhousing.org::8cc6d25a-47c0-4578-8497-8b910a112cae" providerId="AD" clId="Web-{FE15AD33-675D-E8C6-230E-86271538B3D5}" dt="2022-08-31T17:52:38.289" v="1"/>
        <pc:sldMkLst>
          <pc:docMk/>
          <pc:sldMk cId="2472309366" sldId="974"/>
        </pc:sldMkLst>
      </pc:sldChg>
      <pc:sldChg chg="del">
        <pc:chgData name="Kate Rose" userId="S::kate@calruralhousing.org::8cc6d25a-47c0-4578-8497-8b910a112cae" providerId="AD" clId="Web-{FE15AD33-675D-E8C6-230E-86271538B3D5}" dt="2022-08-31T17:52:38.289" v="0"/>
        <pc:sldMkLst>
          <pc:docMk/>
          <pc:sldMk cId="1080517149" sldId="975"/>
        </pc:sldMkLst>
      </pc:sldChg>
      <pc:sldChg chg="del">
        <pc:chgData name="Kate Rose" userId="S::kate@calruralhousing.org::8cc6d25a-47c0-4578-8497-8b910a112cae" providerId="AD" clId="Web-{FE15AD33-675D-E8C6-230E-86271538B3D5}" dt="2022-08-31T17:52:38.289" v="3"/>
        <pc:sldMkLst>
          <pc:docMk/>
          <pc:sldMk cId="3766408767" sldId="996"/>
        </pc:sldMkLst>
      </pc:sldChg>
    </pc:docChg>
  </pc:docChgLst>
  <pc:docChgLst>
    <pc:chgData name="Kate Rose" userId="S::kate@calruralhousing.org::8cc6d25a-47c0-4578-8497-8b910a112cae" providerId="AD" clId="Web-{80DA3498-0582-D5A3-4DC2-689AF1DF89A1}"/>
    <pc:docChg chg="modSld sldOrd modSection">
      <pc:chgData name="Kate Rose" userId="S::kate@calruralhousing.org::8cc6d25a-47c0-4578-8497-8b910a112cae" providerId="AD" clId="Web-{80DA3498-0582-D5A3-4DC2-689AF1DF89A1}" dt="2022-08-31T17:46:04.086" v="11"/>
      <pc:docMkLst>
        <pc:docMk/>
      </pc:docMkLst>
      <pc:sldChg chg="mod ord modShow">
        <pc:chgData name="Kate Rose" userId="S::kate@calruralhousing.org::8cc6d25a-47c0-4578-8497-8b910a112cae" providerId="AD" clId="Web-{80DA3498-0582-D5A3-4DC2-689AF1DF89A1}" dt="2022-08-31T17:46:04.086" v="10"/>
        <pc:sldMkLst>
          <pc:docMk/>
          <pc:sldMk cId="3592838025" sldId="951"/>
        </pc:sldMkLst>
      </pc:sldChg>
      <pc:sldChg chg="mod ord modShow">
        <pc:chgData name="Kate Rose" userId="S::kate@calruralhousing.org::8cc6d25a-47c0-4578-8497-8b910a112cae" providerId="AD" clId="Web-{80DA3498-0582-D5A3-4DC2-689AF1DF89A1}" dt="2022-08-31T17:46:04.086" v="11"/>
        <pc:sldMkLst>
          <pc:docMk/>
          <pc:sldMk cId="3186480621" sldId="957"/>
        </pc:sldMkLst>
      </pc:sldChg>
      <pc:sldChg chg="mod ord modShow">
        <pc:chgData name="Kate Rose" userId="S::kate@calruralhousing.org::8cc6d25a-47c0-4578-8497-8b910a112cae" providerId="AD" clId="Web-{80DA3498-0582-D5A3-4DC2-689AF1DF89A1}" dt="2022-08-31T17:46:04.086" v="8"/>
        <pc:sldMkLst>
          <pc:docMk/>
          <pc:sldMk cId="715297779" sldId="971"/>
        </pc:sldMkLst>
      </pc:sldChg>
      <pc:sldChg chg="mod ord modShow">
        <pc:chgData name="Kate Rose" userId="S::kate@calruralhousing.org::8cc6d25a-47c0-4578-8497-8b910a112cae" providerId="AD" clId="Web-{80DA3498-0582-D5A3-4DC2-689AF1DF89A1}" dt="2022-08-31T17:46:04.086" v="7"/>
        <pc:sldMkLst>
          <pc:docMk/>
          <pc:sldMk cId="2472309366" sldId="974"/>
        </pc:sldMkLst>
      </pc:sldChg>
      <pc:sldChg chg="mod ord modShow">
        <pc:chgData name="Kate Rose" userId="S::kate@calruralhousing.org::8cc6d25a-47c0-4578-8497-8b910a112cae" providerId="AD" clId="Web-{80DA3498-0582-D5A3-4DC2-689AF1DF89A1}" dt="2022-08-31T17:46:04.086" v="6"/>
        <pc:sldMkLst>
          <pc:docMk/>
          <pc:sldMk cId="1080517149" sldId="975"/>
        </pc:sldMkLst>
      </pc:sldChg>
      <pc:sldChg chg="mod ord modShow">
        <pc:chgData name="Kate Rose" userId="S::kate@calruralhousing.org::8cc6d25a-47c0-4578-8497-8b910a112cae" providerId="AD" clId="Web-{80DA3498-0582-D5A3-4DC2-689AF1DF89A1}" dt="2022-08-31T17:46:04.086" v="9"/>
        <pc:sldMkLst>
          <pc:docMk/>
          <pc:sldMk cId="3766408767" sldId="9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74415546382866"/>
          <c:y val="0.1030578924486438"/>
          <c:w val="0.58803121089962529"/>
          <c:h val="0.721985891786708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EB-4AB7-9C9A-C622B044C6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EB-4AB7-9C9A-C622B044C6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EB-4AB7-9C9A-C622B044C6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EB-4AB7-9C9A-C622B044C6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AEB-4AB7-9C9A-C622B044C6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AEB-4AB7-9C9A-C622B044C6F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AEB-4AB7-9C9A-C622B044C6F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AEB-4AB7-9C9A-C622B044C6F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AEB-4AB7-9C9A-C622B044C6F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AEB-4AB7-9C9A-C622B044C6F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AEB-4AB7-9C9A-C622B044C6F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AEB-4AB7-9C9A-C622B044C6F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AEB-4AB7-9C9A-C622B044C6F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AEB-4AB7-9C9A-C622B044C6F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AEB-4AB7-9C9A-C622B044C6F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AEB-4AB7-9C9A-C622B044C6F8}"/>
              </c:ext>
            </c:extLst>
          </c:dPt>
          <c:dLbls>
            <c:dLbl>
              <c:idx val="0"/>
              <c:layout>
                <c:manualLayout>
                  <c:x val="-0.10399953894060265"/>
                  <c:y val="0.1419410437179831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Clovis, </a:t>
                    </a:r>
                    <a:fld id="{BB30337C-DFE9-4284-9C39-40E4E854671B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AEB-4AB7-9C9A-C622B044C6F8}"/>
                </c:ext>
              </c:extLst>
            </c:dLbl>
            <c:dLbl>
              <c:idx val="1"/>
              <c:layout>
                <c:manualLayout>
                  <c:x val="5.1373466148053396E-2"/>
                  <c:y val="-2.01951111172401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EB-4AB7-9C9A-C622B044C6F8}"/>
                </c:ext>
              </c:extLst>
            </c:dLbl>
            <c:dLbl>
              <c:idx val="2"/>
              <c:layout>
                <c:manualLayout>
                  <c:x val="4.358055420545201E-2"/>
                  <c:y val="3.74472248452037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EB-4AB7-9C9A-C622B044C6F8}"/>
                </c:ext>
              </c:extLst>
            </c:dLbl>
            <c:dLbl>
              <c:idx val="3"/>
              <c:layout>
                <c:manualLayout>
                  <c:x val="3.8529005997612387E-2"/>
                  <c:y val="9.83405901817345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EB-4AB7-9C9A-C622B044C6F8}"/>
                </c:ext>
              </c:extLst>
            </c:dLbl>
            <c:dLbl>
              <c:idx val="4"/>
              <c:layout>
                <c:manualLayout>
                  <c:x val="-5.58734376820718E-2"/>
                  <c:y val="-0.24714483703838619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Nroog</a:t>
                    </a:r>
                    <a:r>
                      <a:rPr lang="en-US" baseline="0" dirty="0"/>
                      <a:t> Fresno, 63%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AEB-4AB7-9C9A-C622B044C6F8}"/>
                </c:ext>
              </c:extLst>
            </c:dLbl>
            <c:dLbl>
              <c:idx val="5"/>
              <c:layout>
                <c:manualLayout>
                  <c:x val="-2.1718926215852807E-2"/>
                  <c:y val="9.86946382547563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EB-4AB7-9C9A-C622B044C6F8}"/>
                </c:ext>
              </c:extLst>
            </c:dLbl>
            <c:dLbl>
              <c:idx val="6"/>
              <c:layout>
                <c:manualLayout>
                  <c:x val="-4.0943113303434926E-2"/>
                  <c:y val="7.18197911276046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EB-4AB7-9C9A-C622B044C6F8}"/>
                </c:ext>
              </c:extLst>
            </c:dLbl>
            <c:dLbl>
              <c:idx val="7"/>
              <c:layout>
                <c:manualLayout>
                  <c:x val="-4.8780952067928415E-2"/>
                  <c:y val="6.4691071645017084E-2"/>
                </c:manualLayout>
              </c:layout>
              <c:tx>
                <c:rich>
                  <a:bodyPr/>
                  <a:lstStyle/>
                  <a:p>
                    <a:fld id="{D37E353C-2392-4538-9596-94D3D3548508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AEB-4AB7-9C9A-C622B044C6F8}"/>
                </c:ext>
              </c:extLst>
            </c:dLbl>
            <c:dLbl>
              <c:idx val="8"/>
              <c:layout>
                <c:manualLayout>
                  <c:x val="-6.7674217643732437E-2"/>
                  <c:y val="3.76325956485038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AEB-4AB7-9C9A-C622B044C6F8}"/>
                </c:ext>
              </c:extLst>
            </c:dLbl>
            <c:dLbl>
              <c:idx val="9"/>
              <c:layout>
                <c:manualLayout>
                  <c:x val="-4.068904030278786E-2"/>
                  <c:y val="2.638013788858735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AEB-4AB7-9C9A-C622B044C6F8}"/>
                </c:ext>
              </c:extLst>
            </c:dLbl>
            <c:dLbl>
              <c:idx val="10"/>
              <c:layout>
                <c:manualLayout>
                  <c:x val="-0.10192039700177308"/>
                  <c:y val="-3.06006986606705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AEB-4AB7-9C9A-C622B044C6F8}"/>
                </c:ext>
              </c:extLst>
            </c:dLbl>
            <c:dLbl>
              <c:idx val="11"/>
              <c:layout>
                <c:manualLayout>
                  <c:x val="-8.3436911333015465E-2"/>
                  <c:y val="-4.6411942699083088E-2"/>
                </c:manualLayout>
              </c:layout>
              <c:tx>
                <c:rich>
                  <a:bodyPr/>
                  <a:lstStyle/>
                  <a:p>
                    <a:fld id="{A17696B2-39C9-4253-ACE8-E6DFD06BD206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AAEB-4AB7-9C9A-C622B044C6F8}"/>
                </c:ext>
              </c:extLst>
            </c:dLbl>
            <c:dLbl>
              <c:idx val="12"/>
              <c:layout>
                <c:manualLayout>
                  <c:x val="-3.2231566081620922E-2"/>
                  <c:y val="-5.26575016747969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AEB-4AB7-9C9A-C622B044C6F8}"/>
                </c:ext>
              </c:extLst>
            </c:dLbl>
            <c:dLbl>
              <c:idx val="13"/>
              <c:layout>
                <c:manualLayout>
                  <c:x val="-3.2788303987645595E-3"/>
                  <c:y val="-7.9879138816892986E-2"/>
                </c:manualLayout>
              </c:layout>
              <c:tx>
                <c:rich>
                  <a:bodyPr/>
                  <a:lstStyle/>
                  <a:p>
                    <a:fld id="{A8B0A933-8555-43AD-B2C5-22BFBE4E4A02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&lt;1%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AAEB-4AB7-9C9A-C622B044C6F8}"/>
                </c:ext>
              </c:extLst>
            </c:dLbl>
            <c:dLbl>
              <c:idx val="14"/>
              <c:layout>
                <c:manualLayout>
                  <c:x val="0.11280569303228737"/>
                  <c:y val="-8.142757292715305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Selma,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AAEB-4AB7-9C9A-C622B044C6F8}"/>
                </c:ext>
              </c:extLst>
            </c:dLbl>
            <c:dLbl>
              <c:idx val="15"/>
              <c:layout>
                <c:manualLayout>
                  <c:x val="0.4138430311327112"/>
                  <c:y val="-4.787925573169229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Tsi</a:t>
                    </a:r>
                    <a:r>
                      <a:rPr lang="en-US" dirty="0"/>
                      <a:t> tau</a:t>
                    </a:r>
                    <a:r>
                      <a:rPr lang="en-US" baseline="0" dirty="0"/>
                      <a:t> </a:t>
                    </a:r>
                    <a:r>
                      <a:rPr lang="en-US" dirty="0" err="1"/>
                      <a:t>suav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nrog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lub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nroog</a:t>
                    </a:r>
                    <a:r>
                      <a:rPr lang="en-US" baseline="0" dirty="0"/>
                      <a:t> Fresno, 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795157276799487"/>
                      <c:h val="4.776666976806860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F-AAEB-4AB7-9C9A-C622B044C6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Sheet2!$B$2:$B$17</c:f>
              <c:strCache>
                <c:ptCount val="16"/>
                <c:pt idx="0">
                  <c:v>Clovis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City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</c:v>
                </c:pt>
                <c:pt idx="9">
                  <c:v>Orange Cove</c:v>
                </c:pt>
                <c:pt idx="10">
                  <c:v>Parlier</c:v>
                </c:pt>
                <c:pt idx="11">
                  <c:v>Reedley</c:v>
                </c:pt>
                <c:pt idx="12">
                  <c:v>Sanger</c:v>
                </c:pt>
                <c:pt idx="13">
                  <c:v>San Joaquin</c:v>
                </c:pt>
                <c:pt idx="14">
                  <c:v>Selma </c:v>
                </c:pt>
                <c:pt idx="15">
                  <c:v>Unincorporated Fresno County </c:v>
                </c:pt>
              </c:strCache>
            </c:strRef>
          </c:cat>
          <c:val>
            <c:numRef>
              <c:f>Sheet2!$C$2:$C$17</c:f>
              <c:numCache>
                <c:formatCode>0%</c:formatCode>
                <c:ptCount val="16"/>
                <c:pt idx="0">
                  <c:v>0.15024529143366838</c:v>
                </c:pt>
                <c:pt idx="1">
                  <c:v>9.4685924045421806E-3</c:v>
                </c:pt>
                <c:pt idx="2">
                  <c:v>7.4102027513808363E-3</c:v>
                </c:pt>
                <c:pt idx="3">
                  <c:v>5.6777247933033721E-3</c:v>
                </c:pt>
                <c:pt idx="4">
                  <c:v>0.617036605029332</c:v>
                </c:pt>
                <c:pt idx="5">
                  <c:v>5.3346598511098148E-3</c:v>
                </c:pt>
                <c:pt idx="6">
                  <c:v>1.7787917252735944E-2</c:v>
                </c:pt>
                <c:pt idx="7">
                  <c:v>1.4768945761432639E-2</c:v>
                </c:pt>
                <c:pt idx="8">
                  <c:v>1.0737932690658342E-2</c:v>
                </c:pt>
                <c:pt idx="9">
                  <c:v>7.8561871762324615E-3</c:v>
                </c:pt>
                <c:pt idx="10">
                  <c:v>1.2264571683419672E-2</c:v>
                </c:pt>
                <c:pt idx="11">
                  <c:v>2.4494836872619986E-2</c:v>
                </c:pt>
                <c:pt idx="12">
                  <c:v>2.5009434285910324E-2</c:v>
                </c:pt>
                <c:pt idx="13">
                  <c:v>0</c:v>
                </c:pt>
                <c:pt idx="14">
                  <c:v>2.4975127791690966E-2</c:v>
                </c:pt>
                <c:pt idx="15">
                  <c:v>6.3587087035575834E-2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AAEB-4AB7-9C9A-C622B044C6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'Slide 17'!$D$3:$D$4</c:f>
              <c:strCache>
                <c:ptCount val="2"/>
                <c:pt idx="0">
                  <c:v>Extremely Low </c:v>
                </c:pt>
                <c:pt idx="1">
                  <c:v>&lt;30% AMI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17'!$D$5:$D$21</c:f>
              <c:numCache>
                <c:formatCode>0%</c:formatCode>
                <c:ptCount val="17"/>
                <c:pt idx="0">
                  <c:v>0.13523406211017006</c:v>
                </c:pt>
                <c:pt idx="1">
                  <c:v>7.2909515309625153E-2</c:v>
                </c:pt>
                <c:pt idx="2">
                  <c:v>0.14595898673100122</c:v>
                </c:pt>
                <c:pt idx="3">
                  <c:v>0.1310344827586207</c:v>
                </c:pt>
                <c:pt idx="4">
                  <c:v>0.1038961038961039</c:v>
                </c:pt>
                <c:pt idx="5">
                  <c:v>0.1577069528977903</c:v>
                </c:pt>
                <c:pt idx="6">
                  <c:v>0.32768361581920902</c:v>
                </c:pt>
                <c:pt idx="7">
                  <c:v>9.974093264248704E-2</c:v>
                </c:pt>
                <c:pt idx="8">
                  <c:v>0.10984848484848485</c:v>
                </c:pt>
                <c:pt idx="9">
                  <c:v>0.23722627737226276</c:v>
                </c:pt>
                <c:pt idx="10">
                  <c:v>0.29559748427672955</c:v>
                </c:pt>
                <c:pt idx="11">
                  <c:v>0.26010101010101011</c:v>
                </c:pt>
                <c:pt idx="12">
                  <c:v>0.11519777931991672</c:v>
                </c:pt>
                <c:pt idx="13">
                  <c:v>0.30046948356807512</c:v>
                </c:pt>
                <c:pt idx="14">
                  <c:v>0.12764456981664316</c:v>
                </c:pt>
                <c:pt idx="15">
                  <c:v>0.10148148148148148</c:v>
                </c:pt>
                <c:pt idx="16">
                  <c:v>8.8246517840106856E-2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48-4326-BB36-4F5E169CED62}"/>
            </c:ext>
          </c:extLst>
        </c:ser>
        <c:ser>
          <c:idx val="1"/>
          <c:order val="1"/>
          <c:tx>
            <c:strRef>
              <c:f>'Slide 17'!$E$3:$E$4</c:f>
              <c:strCache>
                <c:ptCount val="2"/>
                <c:pt idx="0">
                  <c:v>Very Low</c:v>
                </c:pt>
                <c:pt idx="1">
                  <c:v>30-50 % AMI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17'!$E$5:$E$21</c:f>
              <c:numCache>
                <c:formatCode>0%</c:formatCode>
                <c:ptCount val="17"/>
                <c:pt idx="0">
                  <c:v>0.12806119099205568</c:v>
                </c:pt>
                <c:pt idx="1">
                  <c:v>7.2085678978442952E-2</c:v>
                </c:pt>
                <c:pt idx="2">
                  <c:v>9.0470446320868522E-2</c:v>
                </c:pt>
                <c:pt idx="3">
                  <c:v>0.21379310344827587</c:v>
                </c:pt>
                <c:pt idx="4">
                  <c:v>0.10909090909090909</c:v>
                </c:pt>
                <c:pt idx="5">
                  <c:v>0.13417083920486914</c:v>
                </c:pt>
                <c:pt idx="6">
                  <c:v>0.23163841807909605</c:v>
                </c:pt>
                <c:pt idx="7">
                  <c:v>0.18652849740932642</c:v>
                </c:pt>
                <c:pt idx="8">
                  <c:v>0.125</c:v>
                </c:pt>
                <c:pt idx="9">
                  <c:v>0.22262773722627738</c:v>
                </c:pt>
                <c:pt idx="10">
                  <c:v>0.2809224318658281</c:v>
                </c:pt>
                <c:pt idx="11">
                  <c:v>0.18560606060606061</c:v>
                </c:pt>
                <c:pt idx="12">
                  <c:v>0.13532269257460097</c:v>
                </c:pt>
                <c:pt idx="13">
                  <c:v>0.17370892018779344</c:v>
                </c:pt>
                <c:pt idx="14">
                  <c:v>0.17277856135401976</c:v>
                </c:pt>
                <c:pt idx="15">
                  <c:v>0.17407407407407408</c:v>
                </c:pt>
                <c:pt idx="16">
                  <c:v>0.10990269032627362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48-4326-BB36-4F5E169CED62}"/>
            </c:ext>
          </c:extLst>
        </c:ser>
        <c:ser>
          <c:idx val="2"/>
          <c:order val="2"/>
          <c:tx>
            <c:strRef>
              <c:f>'Slide 17'!$F$3:$F$4</c:f>
              <c:strCache>
                <c:ptCount val="2"/>
                <c:pt idx="0">
                  <c:v>Low</c:v>
                </c:pt>
                <c:pt idx="1">
                  <c:v>50-80% AMI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17'!$F$5:$F$21</c:f>
              <c:numCache>
                <c:formatCode>0%</c:formatCode>
                <c:ptCount val="17"/>
                <c:pt idx="0">
                  <c:v>0.16248112402337339</c:v>
                </c:pt>
                <c:pt idx="1">
                  <c:v>0.13030344638198543</c:v>
                </c:pt>
                <c:pt idx="2">
                  <c:v>0.14113389626055489</c:v>
                </c:pt>
                <c:pt idx="3">
                  <c:v>0.22528735632183908</c:v>
                </c:pt>
                <c:pt idx="4">
                  <c:v>0.19480519480519481</c:v>
                </c:pt>
                <c:pt idx="5">
                  <c:v>0.16076514856234822</c:v>
                </c:pt>
                <c:pt idx="6">
                  <c:v>0.22033898305084745</c:v>
                </c:pt>
                <c:pt idx="7">
                  <c:v>0.18134715025906736</c:v>
                </c:pt>
                <c:pt idx="8">
                  <c:v>9.3434343434343439E-2</c:v>
                </c:pt>
                <c:pt idx="9">
                  <c:v>0.27919708029197082</c:v>
                </c:pt>
                <c:pt idx="10">
                  <c:v>0.23060796645702306</c:v>
                </c:pt>
                <c:pt idx="11">
                  <c:v>0.23358585858585859</c:v>
                </c:pt>
                <c:pt idx="12">
                  <c:v>0.22068008327550312</c:v>
                </c:pt>
                <c:pt idx="13">
                  <c:v>0.20187793427230047</c:v>
                </c:pt>
                <c:pt idx="14">
                  <c:v>0.15091678420310295</c:v>
                </c:pt>
                <c:pt idx="15">
                  <c:v>0.23481481481481481</c:v>
                </c:pt>
                <c:pt idx="16">
                  <c:v>0.15893913375310056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48-4326-BB36-4F5E169CED62}"/>
            </c:ext>
          </c:extLst>
        </c:ser>
        <c:ser>
          <c:idx val="3"/>
          <c:order val="3"/>
          <c:tx>
            <c:strRef>
              <c:f>'Slide 17'!$G$3:$G$4</c:f>
              <c:strCache>
                <c:ptCount val="2"/>
                <c:pt idx="0">
                  <c:v>Mod </c:v>
                </c:pt>
                <c:pt idx="1">
                  <c:v>80-100% AMI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17'!$G$5:$G$21</c:f>
              <c:numCache>
                <c:formatCode>0%</c:formatCode>
                <c:ptCount val="17"/>
                <c:pt idx="0">
                  <c:v>8.7124942551375484E-2</c:v>
                </c:pt>
                <c:pt idx="1">
                  <c:v>7.5518330358368801E-2</c:v>
                </c:pt>
                <c:pt idx="2">
                  <c:v>6.3932448733413749E-2</c:v>
                </c:pt>
                <c:pt idx="3">
                  <c:v>0.11494252873563218</c:v>
                </c:pt>
                <c:pt idx="4">
                  <c:v>8.0519480519480519E-2</c:v>
                </c:pt>
                <c:pt idx="5">
                  <c:v>8.9227355860042573E-2</c:v>
                </c:pt>
                <c:pt idx="6">
                  <c:v>7.0621468926553674E-2</c:v>
                </c:pt>
                <c:pt idx="7">
                  <c:v>0.10751295336787564</c:v>
                </c:pt>
                <c:pt idx="8">
                  <c:v>6.9444444444444448E-2</c:v>
                </c:pt>
                <c:pt idx="9">
                  <c:v>7.2992700729927001E-2</c:v>
                </c:pt>
                <c:pt idx="10">
                  <c:v>6.2893081761006289E-2</c:v>
                </c:pt>
                <c:pt idx="11">
                  <c:v>8.7121212121212127E-2</c:v>
                </c:pt>
                <c:pt idx="12">
                  <c:v>0.13740458015267176</c:v>
                </c:pt>
                <c:pt idx="13">
                  <c:v>9.3896713615023469E-2</c:v>
                </c:pt>
                <c:pt idx="14">
                  <c:v>0.10225669957686882</c:v>
                </c:pt>
                <c:pt idx="15">
                  <c:v>0.11259259259259259</c:v>
                </c:pt>
                <c:pt idx="16">
                  <c:v>7.9278763594733834E-2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48-4326-BB36-4F5E169CED62}"/>
            </c:ext>
          </c:extLst>
        </c:ser>
        <c:ser>
          <c:idx val="4"/>
          <c:order val="4"/>
          <c:tx>
            <c:strRef>
              <c:f>'Slide 17'!$H$3:$H$4</c:f>
              <c:strCache>
                <c:ptCount val="2"/>
                <c:pt idx="0">
                  <c:v>Above Mod Income </c:v>
                </c:pt>
                <c:pt idx="1">
                  <c:v>&gt;100%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17'!$H$5:$H$21</c:f>
              <c:numCache>
                <c:formatCode>0%</c:formatCode>
                <c:ptCount val="17"/>
                <c:pt idx="0">
                  <c:v>0.48709868032302539</c:v>
                </c:pt>
                <c:pt idx="1">
                  <c:v>0.64918302897157765</c:v>
                </c:pt>
                <c:pt idx="2">
                  <c:v>0.55850422195416161</c:v>
                </c:pt>
                <c:pt idx="3">
                  <c:v>0.31494252873563217</c:v>
                </c:pt>
                <c:pt idx="4">
                  <c:v>0.51168831168831164</c:v>
                </c:pt>
                <c:pt idx="5">
                  <c:v>0.4581297034749498</c:v>
                </c:pt>
                <c:pt idx="6">
                  <c:v>0.14971751412429379</c:v>
                </c:pt>
                <c:pt idx="7">
                  <c:v>0.42487046632124353</c:v>
                </c:pt>
                <c:pt idx="8">
                  <c:v>0.60227272727272729</c:v>
                </c:pt>
                <c:pt idx="9">
                  <c:v>0.18795620437956204</c:v>
                </c:pt>
                <c:pt idx="10">
                  <c:v>0.12997903563941299</c:v>
                </c:pt>
                <c:pt idx="11">
                  <c:v>0.23358585858585859</c:v>
                </c:pt>
                <c:pt idx="12">
                  <c:v>0.39139486467730744</c:v>
                </c:pt>
                <c:pt idx="13">
                  <c:v>0.2300469483568075</c:v>
                </c:pt>
                <c:pt idx="14">
                  <c:v>0.44640338504936528</c:v>
                </c:pt>
                <c:pt idx="15">
                  <c:v>0.37703703703703706</c:v>
                </c:pt>
                <c:pt idx="16">
                  <c:v>0.56363289448578513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48-4326-BB36-4F5E169CED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7182352"/>
        <c:axId val="617183184"/>
      </c:barChart>
      <c:dateAx>
        <c:axId val="61718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183184"/>
        <c:crosses val="autoZero"/>
        <c:auto val="0"/>
        <c:lblOffset val="100"/>
        <c:baseTimeUnit val="days"/>
      </c:dateAx>
      <c:valAx>
        <c:axId val="617183184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1718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263412637936387"/>
          <c:y val="0.92533512493915626"/>
          <c:w val="0.79052733327688873"/>
          <c:h val="7.4664875060843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Cost Burdened (&gt;30% to &lt;=50%)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Owner Occupied</c:v>
                </c:pt>
                <c:pt idx="1">
                  <c:v>Renter Occupied</c:v>
                </c:pt>
              </c:strCache>
            </c:strRef>
          </c:cat>
          <c:val>
            <c:numRef>
              <c:f>Sheet1!$B$2:$C$2</c:f>
              <c:numCache>
                <c:formatCode>#,##0.0%</c:formatCode>
                <c:ptCount val="2"/>
                <c:pt idx="0">
                  <c:v>0.14496314496314497</c:v>
                </c:pt>
                <c:pt idx="1">
                  <c:v>0.24158559767415855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5-4441-8809-DB7955B3D40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Severely Cost Burdened (&gt;50%)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Owner Occupied</c:v>
                </c:pt>
                <c:pt idx="1">
                  <c:v>Renter Occupied</c:v>
                </c:pt>
              </c:strCache>
            </c:strRef>
          </c:cat>
          <c:val>
            <c:numRef>
              <c:f>Sheet1!$B$3:$C$3</c:f>
              <c:numCache>
                <c:formatCode>#,##0.0%</c:formatCode>
                <c:ptCount val="2"/>
                <c:pt idx="0">
                  <c:v>0.10584507952929005</c:v>
                </c:pt>
                <c:pt idx="1">
                  <c:v>0.31214357598121434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85-4441-8809-DB7955B3D40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2632511"/>
        <c:axId val="322628351"/>
      </c:barChart>
      <c:catAx>
        <c:axId val="322632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28351"/>
        <c:crosses val="autoZero"/>
        <c:auto val="1"/>
        <c:lblAlgn val="ctr"/>
        <c:lblOffset val="100"/>
        <c:noMultiLvlLbl val="0"/>
      </c:catAx>
      <c:valAx>
        <c:axId val="322628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 of Total</a:t>
                </a:r>
                <a:r>
                  <a:rPr lang="en-US" baseline="0" dirty="0"/>
                  <a:t> Fresno (city) </a:t>
                </a:r>
                <a:r>
                  <a:rPr lang="en-US" dirty="0"/>
                  <a:t>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32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Housing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F5-4B20-8479-3FB209B757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F5-4B20-8479-3FB209B757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F5-4B20-8479-3FB209B757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F5-4B20-8479-3FB209B757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Single Family</c:v>
                </c:pt>
                <c:pt idx="1">
                  <c:v>Multifamily (2-4 units)</c:v>
                </c:pt>
                <c:pt idx="2">
                  <c:v>Multifamily (5+ units)</c:v>
                </c:pt>
                <c:pt idx="3">
                  <c:v>Mobile Home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0.64200000000000002</c:v>
                </c:pt>
                <c:pt idx="1">
                  <c:v>0.123</c:v>
                </c:pt>
                <c:pt idx="2">
                  <c:v>0.14499999999999999</c:v>
                </c:pt>
                <c:pt idx="3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5-4D5C-8DE9-06B2C0D0D9E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Kev</a:t>
            </a:r>
            <a:r>
              <a:rPr lang="en-US" baseline="0" dirty="0"/>
              <a:t> </a:t>
            </a:r>
            <a:r>
              <a:rPr lang="en-US" baseline="0" dirty="0" err="1"/>
              <a:t>Suav</a:t>
            </a:r>
            <a:r>
              <a:rPr lang="en-US" baseline="0" dirty="0"/>
              <a:t> </a:t>
            </a:r>
            <a:r>
              <a:rPr lang="en-US" baseline="0" dirty="0" err="1"/>
              <a:t>Ua</a:t>
            </a:r>
            <a:r>
              <a:rPr lang="en-US" baseline="0" dirty="0"/>
              <a:t> </a:t>
            </a:r>
            <a:r>
              <a:rPr lang="en-US" baseline="0" dirty="0" err="1"/>
              <a:t>Ntu</a:t>
            </a:r>
            <a:r>
              <a:rPr lang="en-US" dirty="0"/>
              <a:t>, </a:t>
            </a:r>
            <a:r>
              <a:rPr lang="en-US" dirty="0" err="1"/>
              <a:t>Hauv</a:t>
            </a:r>
            <a:r>
              <a:rPr lang="en-US" dirty="0"/>
              <a:t> </a:t>
            </a:r>
            <a:r>
              <a:rPr lang="en-US" dirty="0" err="1"/>
              <a:t>Nroog</a:t>
            </a:r>
            <a:r>
              <a:rPr lang="en-US" baseline="0" dirty="0"/>
              <a:t> </a:t>
            </a:r>
            <a:r>
              <a:rPr lang="en-US" dirty="0"/>
              <a:t>Madera </a:t>
            </a:r>
            <a:r>
              <a:rPr lang="en-US" dirty="0" err="1"/>
              <a:t>thiab</a:t>
            </a:r>
            <a:r>
              <a:rPr lang="en-US" dirty="0"/>
              <a:t> Fresno</a:t>
            </a:r>
          </a:p>
        </c:rich>
      </c:tx>
      <c:layout>
        <c:manualLayout>
          <c:xMode val="edge"/>
          <c:yMode val="edge"/>
          <c:x val="0.15319047133611136"/>
          <c:y val="2.89779581719960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Unsheltered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2457</c:v>
                </c:pt>
                <c:pt idx="1">
                  <c:v>3140</c:v>
                </c:pt>
                <c:pt idx="2">
                  <c:v>3822</c:v>
                </c:pt>
                <c:pt idx="3">
                  <c:v>3180</c:v>
                </c:pt>
                <c:pt idx="4">
                  <c:v>2537</c:v>
                </c:pt>
                <c:pt idx="5">
                  <c:v>1883</c:v>
                </c:pt>
                <c:pt idx="6">
                  <c:v>1183</c:v>
                </c:pt>
                <c:pt idx="7">
                  <c:v>1431</c:v>
                </c:pt>
                <c:pt idx="8">
                  <c:v>1529</c:v>
                </c:pt>
                <c:pt idx="9">
                  <c:v>1681</c:v>
                </c:pt>
                <c:pt idx="10">
                  <c:v>2069</c:v>
                </c:pt>
                <c:pt idx="11">
                  <c:v>2681</c:v>
                </c:pt>
                <c:pt idx="12">
                  <c:v>2510</c:v>
                </c:pt>
                <c:pt idx="13">
                  <c:v>2338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87-41EE-9B48-C50494E593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Sheltered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1888</c:v>
                </c:pt>
                <c:pt idx="1">
                  <c:v>1831</c:v>
                </c:pt>
                <c:pt idx="2">
                  <c:v>1313</c:v>
                </c:pt>
                <c:pt idx="3">
                  <c:v>670</c:v>
                </c:pt>
                <c:pt idx="4">
                  <c:v>594</c:v>
                </c:pt>
                <c:pt idx="5">
                  <c:v>709</c:v>
                </c:pt>
                <c:pt idx="6">
                  <c:v>542</c:v>
                </c:pt>
                <c:pt idx="7">
                  <c:v>452</c:v>
                </c:pt>
                <c:pt idx="8">
                  <c:v>487</c:v>
                </c:pt>
                <c:pt idx="9">
                  <c:v>463</c:v>
                </c:pt>
                <c:pt idx="10">
                  <c:v>439</c:v>
                </c:pt>
                <c:pt idx="11">
                  <c:v>960</c:v>
                </c:pt>
                <c:pt idx="12">
                  <c:v>999</c:v>
                </c:pt>
                <c:pt idx="13">
                  <c:v>1878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87-41EE-9B48-C50494E593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 Homelessness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4345</c:v>
                </c:pt>
                <c:pt idx="1">
                  <c:v>4971</c:v>
                </c:pt>
                <c:pt idx="2">
                  <c:v>5135</c:v>
                </c:pt>
                <c:pt idx="3">
                  <c:v>3850</c:v>
                </c:pt>
                <c:pt idx="4">
                  <c:v>3131</c:v>
                </c:pt>
                <c:pt idx="5">
                  <c:v>2592</c:v>
                </c:pt>
                <c:pt idx="6">
                  <c:v>1722</c:v>
                </c:pt>
                <c:pt idx="7">
                  <c:v>1883</c:v>
                </c:pt>
                <c:pt idx="8">
                  <c:v>2016</c:v>
                </c:pt>
                <c:pt idx="9">
                  <c:v>2144</c:v>
                </c:pt>
                <c:pt idx="10">
                  <c:v>2508</c:v>
                </c:pt>
                <c:pt idx="11">
                  <c:v>3641</c:v>
                </c:pt>
                <c:pt idx="12">
                  <c:v>3509</c:v>
                </c:pt>
                <c:pt idx="13">
                  <c:v>4216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87-41EE-9B48-C50494E593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4983855"/>
        <c:axId val="484972207"/>
      </c:lineChart>
      <c:catAx>
        <c:axId val="48498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4972207"/>
        <c:crosses val="autoZero"/>
        <c:auto val="1"/>
        <c:lblAlgn val="ctr"/>
        <c:lblOffset val="100"/>
        <c:noMultiLvlLbl val="0"/>
      </c:catAx>
      <c:valAx>
        <c:axId val="484972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498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6D241-105D-4B6B-9EFF-A8EAAFC49B0A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AEED71-837B-4D72-98A7-7869B323B33C}">
      <dgm:prSet custT="1"/>
      <dgm:spPr/>
      <dgm:t>
        <a:bodyPr/>
        <a:lstStyle/>
        <a:p>
          <a:r>
            <a:rPr lang="en-US" sz="3100" dirty="0" err="1"/>
            <a:t>Cov</a:t>
          </a:r>
          <a:r>
            <a:rPr lang="en-US" sz="3100" dirty="0"/>
            <a:t> </a:t>
          </a:r>
          <a:r>
            <a:rPr lang="en-US" sz="3100" dirty="0" err="1"/>
            <a:t>Txheej</a:t>
          </a:r>
          <a:r>
            <a:rPr lang="en-US" sz="3100" dirty="0"/>
            <a:t> </a:t>
          </a:r>
          <a:r>
            <a:rPr lang="en-US" sz="3100" dirty="0" err="1"/>
            <a:t>Txheem</a:t>
          </a:r>
          <a:r>
            <a:rPr lang="en-US" sz="3100" dirty="0"/>
            <a:t> </a:t>
          </a:r>
          <a:r>
            <a:rPr lang="en-US" sz="3100" dirty="0" err="1"/>
            <a:t>Vaj</a:t>
          </a:r>
          <a:r>
            <a:rPr lang="en-US" sz="3100" dirty="0"/>
            <a:t> </a:t>
          </a:r>
          <a:r>
            <a:rPr lang="en-US" sz="3100" dirty="0" err="1"/>
            <a:t>Tsev</a:t>
          </a:r>
          <a:r>
            <a:rPr lang="en-US" sz="3100" dirty="0"/>
            <a:t> Chaw </a:t>
          </a:r>
          <a:r>
            <a:rPr lang="en-US" sz="3100" dirty="0" err="1"/>
            <a:t>Nyob</a:t>
          </a:r>
          <a:r>
            <a:rPr lang="en-US" sz="3100" dirty="0"/>
            <a:t>/ </a:t>
          </a:r>
          <a:r>
            <a:rPr lang="en-US" sz="3100" dirty="0" err="1"/>
            <a:t>Ntsiab</a:t>
          </a:r>
          <a:r>
            <a:rPr lang="en-US" sz="3100" dirty="0"/>
            <a:t> </a:t>
          </a:r>
          <a:r>
            <a:rPr lang="en-US" sz="3100" dirty="0" err="1"/>
            <a:t>Lus</a:t>
          </a:r>
          <a:endParaRPr lang="en-US" sz="3100" dirty="0"/>
        </a:p>
      </dgm:t>
    </dgm:pt>
    <dgm:pt modelId="{D0890D27-4CC2-4360-ACF8-A79DDD74F9C5}" type="parTrans" cxnId="{A6D296BE-A22A-4870-A5D0-0A0D19BF9F8D}">
      <dgm:prSet/>
      <dgm:spPr/>
      <dgm:t>
        <a:bodyPr/>
        <a:lstStyle/>
        <a:p>
          <a:endParaRPr lang="en-US"/>
        </a:p>
      </dgm:t>
    </dgm:pt>
    <dgm:pt modelId="{46DC7C7D-970E-40D6-93F5-F53AE877F4A8}" type="sibTrans" cxnId="{A6D296BE-A22A-4870-A5D0-0A0D19BF9F8D}">
      <dgm:prSet/>
      <dgm:spPr/>
      <dgm:t>
        <a:bodyPr/>
        <a:lstStyle/>
        <a:p>
          <a:endParaRPr lang="en-US"/>
        </a:p>
      </dgm:t>
    </dgm:pt>
    <dgm:pt modelId="{793F9AF2-901E-44D1-AFE9-88E70930C029}">
      <dgm:prSet custT="1"/>
      <dgm:spPr/>
      <dgm:t>
        <a:bodyPr/>
        <a:lstStyle/>
        <a:p>
          <a:r>
            <a:rPr lang="en-US" sz="3200" dirty="0" err="1"/>
            <a:t>Muab</a:t>
          </a:r>
          <a:r>
            <a:rPr lang="en-US" sz="3200" dirty="0"/>
            <a:t> Kev </a:t>
          </a:r>
          <a:r>
            <a:rPr lang="en-US" sz="3200" dirty="0" err="1"/>
            <a:t>Xav</a:t>
          </a:r>
          <a:r>
            <a:rPr lang="en-US" sz="3200" dirty="0"/>
            <a:t> Tau </a:t>
          </a:r>
          <a:r>
            <a:rPr lang="en-US" sz="3200" dirty="0" err="1"/>
            <a:t>Vaj</a:t>
          </a:r>
          <a:r>
            <a:rPr lang="en-US" sz="3200" dirty="0"/>
            <a:t> </a:t>
          </a:r>
          <a:r>
            <a:rPr lang="en-US" sz="3200" dirty="0" err="1"/>
            <a:t>Tsev</a:t>
          </a:r>
          <a:r>
            <a:rPr lang="en-US" sz="3200" dirty="0"/>
            <a:t> Chaw </a:t>
          </a:r>
          <a:r>
            <a:rPr lang="en-US" sz="3200" dirty="0" err="1"/>
            <a:t>Nyob</a:t>
          </a:r>
          <a:r>
            <a:rPr lang="en-US" sz="3200" dirty="0"/>
            <a:t> Rau </a:t>
          </a:r>
          <a:r>
            <a:rPr lang="en-US" sz="3200" dirty="0" err="1"/>
            <a:t>Hauv</a:t>
          </a:r>
          <a:r>
            <a:rPr lang="en-US" sz="3200" dirty="0"/>
            <a:t> </a:t>
          </a:r>
          <a:r>
            <a:rPr lang="en-US" sz="3200" dirty="0" err="1"/>
            <a:t>Cheeb</a:t>
          </a:r>
          <a:r>
            <a:rPr lang="en-US" sz="3200" dirty="0"/>
            <a:t> </a:t>
          </a:r>
          <a:r>
            <a:rPr lang="en-US" sz="3200" dirty="0" err="1"/>
            <a:t>Tsam</a:t>
          </a:r>
          <a:r>
            <a:rPr lang="en-US" sz="3200" dirty="0"/>
            <a:t> (</a:t>
          </a:r>
          <a:r>
            <a:rPr lang="en-US" sz="1800" dirty="0"/>
            <a:t>Regional Housing Needs Allocation RHNA</a:t>
          </a:r>
          <a:r>
            <a:rPr lang="en-US" sz="3200" dirty="0"/>
            <a:t>)</a:t>
          </a:r>
        </a:p>
      </dgm:t>
    </dgm:pt>
    <dgm:pt modelId="{F7AE1369-AE6B-47DD-9EDF-BB1E5CC45050}" type="parTrans" cxnId="{E16F1966-F328-4235-A839-4D0B9E47D4FC}">
      <dgm:prSet/>
      <dgm:spPr/>
      <dgm:t>
        <a:bodyPr/>
        <a:lstStyle/>
        <a:p>
          <a:endParaRPr lang="en-US"/>
        </a:p>
      </dgm:t>
    </dgm:pt>
    <dgm:pt modelId="{2F879389-3443-4BAB-BF01-8CADDA452F03}" type="sibTrans" cxnId="{E16F1966-F328-4235-A839-4D0B9E47D4FC}">
      <dgm:prSet/>
      <dgm:spPr/>
      <dgm:t>
        <a:bodyPr/>
        <a:lstStyle/>
        <a:p>
          <a:endParaRPr lang="en-US"/>
        </a:p>
      </dgm:t>
    </dgm:pt>
    <dgm:pt modelId="{5197C567-25A3-4D6D-9561-B00AA0B7209D}">
      <dgm:prSet custT="1"/>
      <dgm:spPr/>
      <dgm:t>
        <a:bodyPr/>
        <a:lstStyle/>
        <a:p>
          <a:r>
            <a:rPr lang="en-US" sz="2800" dirty="0" err="1"/>
            <a:t>Ntaub</a:t>
          </a:r>
          <a:r>
            <a:rPr lang="en-US" sz="2800" dirty="0"/>
            <a:t> </a:t>
          </a:r>
          <a:r>
            <a:rPr lang="en-US" sz="2800" dirty="0" err="1"/>
            <a:t>Ntawv</a:t>
          </a:r>
          <a:r>
            <a:rPr lang="en-US" sz="2800" dirty="0"/>
            <a:t> </a:t>
          </a:r>
          <a:r>
            <a:rPr lang="en-US" sz="2800" dirty="0" err="1"/>
            <a:t>Txog</a:t>
          </a:r>
          <a:r>
            <a:rPr lang="en-US" sz="2800" dirty="0"/>
            <a:t> </a:t>
          </a:r>
          <a:r>
            <a:rPr lang="en-US" sz="2800" dirty="0" err="1"/>
            <a:t>Ntawm</a:t>
          </a:r>
          <a:r>
            <a:rPr lang="en-US" sz="2800" dirty="0"/>
            <a:t> </a:t>
          </a:r>
          <a:r>
            <a:rPr lang="en-US" sz="2800" dirty="0" err="1"/>
            <a:t>Keeb</a:t>
          </a:r>
          <a:r>
            <a:rPr lang="en-US" sz="2800" dirty="0"/>
            <a:t> </a:t>
          </a:r>
          <a:r>
            <a:rPr lang="en-US" sz="2800" dirty="0" err="1"/>
            <a:t>Kwm</a:t>
          </a:r>
          <a:r>
            <a:rPr lang="en-US" sz="2800" dirty="0"/>
            <a:t> </a:t>
          </a:r>
          <a:r>
            <a:rPr lang="en-US" sz="2800" dirty="0" err="1"/>
            <a:t>Vaj</a:t>
          </a:r>
          <a:r>
            <a:rPr lang="en-US" sz="2800" dirty="0"/>
            <a:t> </a:t>
          </a:r>
          <a:r>
            <a:rPr lang="en-US" sz="2800" dirty="0" err="1"/>
            <a:t>Tsev</a:t>
          </a:r>
          <a:r>
            <a:rPr lang="en-US" sz="2800" dirty="0"/>
            <a:t> Chaw </a:t>
          </a:r>
          <a:r>
            <a:rPr lang="en-US" sz="2800" dirty="0" err="1"/>
            <a:t>Nyob</a:t>
          </a:r>
          <a:endParaRPr lang="en-US" sz="2800" dirty="0"/>
        </a:p>
      </dgm:t>
    </dgm:pt>
    <dgm:pt modelId="{B0954909-C26E-49CA-80BF-0E1567E7E6CD}" type="parTrans" cxnId="{F3222028-647E-41F0-9A68-BE0307DDA2BC}">
      <dgm:prSet/>
      <dgm:spPr/>
      <dgm:t>
        <a:bodyPr/>
        <a:lstStyle/>
        <a:p>
          <a:endParaRPr lang="en-US"/>
        </a:p>
      </dgm:t>
    </dgm:pt>
    <dgm:pt modelId="{9186AF75-4DDA-4DCB-A440-096DEE34A543}" type="sibTrans" cxnId="{F3222028-647E-41F0-9A68-BE0307DDA2BC}">
      <dgm:prSet/>
      <dgm:spPr/>
      <dgm:t>
        <a:bodyPr/>
        <a:lstStyle/>
        <a:p>
          <a:endParaRPr lang="en-US"/>
        </a:p>
      </dgm:t>
    </dgm:pt>
    <dgm:pt modelId="{1AE9CF79-E8C7-43F3-950F-D750195477CC}">
      <dgm:prSet custT="1"/>
      <dgm:spPr/>
      <dgm:t>
        <a:bodyPr/>
        <a:lstStyle/>
        <a:p>
          <a:r>
            <a:rPr lang="en-US" sz="3200" dirty="0"/>
            <a:t>Kev </a:t>
          </a:r>
          <a:r>
            <a:rPr lang="en-US" sz="3200" dirty="0" err="1"/>
            <a:t>Nthuav</a:t>
          </a:r>
          <a:r>
            <a:rPr lang="en-US" sz="3200" dirty="0"/>
            <a:t> </a:t>
          </a:r>
          <a:r>
            <a:rPr lang="en-US" sz="3200" dirty="0" err="1"/>
            <a:t>Qhia</a:t>
          </a:r>
          <a:endParaRPr lang="en-US" sz="3200" dirty="0"/>
        </a:p>
      </dgm:t>
    </dgm:pt>
    <dgm:pt modelId="{69DBED25-75AB-4216-8457-378B87648BF2}" type="parTrans" cxnId="{A9F70BEF-EF09-4FC1-A881-21DE08E6FF8F}">
      <dgm:prSet/>
      <dgm:spPr/>
      <dgm:t>
        <a:bodyPr/>
        <a:lstStyle/>
        <a:p>
          <a:endParaRPr lang="en-US"/>
        </a:p>
      </dgm:t>
    </dgm:pt>
    <dgm:pt modelId="{A3907CC9-C786-4C0B-9D82-1ACB9E22F7C6}" type="sibTrans" cxnId="{A9F70BEF-EF09-4FC1-A881-21DE08E6FF8F}">
      <dgm:prSet/>
      <dgm:spPr/>
      <dgm:t>
        <a:bodyPr/>
        <a:lstStyle/>
        <a:p>
          <a:endParaRPr lang="en-US"/>
        </a:p>
      </dgm:t>
    </dgm:pt>
    <dgm:pt modelId="{F67CB043-F7AE-42E7-B83B-20D84FFEEF8B}">
      <dgm:prSet custT="1"/>
      <dgm:spPr/>
      <dgm:t>
        <a:bodyPr/>
        <a:lstStyle/>
        <a:p>
          <a:r>
            <a:rPr lang="en-US" sz="3200" dirty="0"/>
            <a:t>Kev </a:t>
          </a:r>
          <a:r>
            <a:rPr lang="en-US" sz="3200" dirty="0" err="1"/>
            <a:t>Tawm</a:t>
          </a:r>
          <a:r>
            <a:rPr lang="en-US" sz="3200" dirty="0"/>
            <a:t> </a:t>
          </a:r>
          <a:r>
            <a:rPr lang="en-US" sz="3200" dirty="0" err="1"/>
            <a:t>Qhia</a:t>
          </a:r>
          <a:endParaRPr lang="en-US" sz="3200" dirty="0"/>
        </a:p>
      </dgm:t>
    </dgm:pt>
    <dgm:pt modelId="{00065201-6C5F-43B3-BC79-CBFB5F98E7C1}" type="parTrans" cxnId="{E6C5170D-21DF-4DA6-A304-A0910BB1B1A0}">
      <dgm:prSet/>
      <dgm:spPr/>
      <dgm:t>
        <a:bodyPr/>
        <a:lstStyle/>
        <a:p>
          <a:endParaRPr lang="en-US"/>
        </a:p>
      </dgm:t>
    </dgm:pt>
    <dgm:pt modelId="{FDFD8264-A273-41D3-AA40-98ABABE0CA97}" type="sibTrans" cxnId="{E6C5170D-21DF-4DA6-A304-A0910BB1B1A0}">
      <dgm:prSet/>
      <dgm:spPr/>
      <dgm:t>
        <a:bodyPr/>
        <a:lstStyle/>
        <a:p>
          <a:endParaRPr lang="en-US"/>
        </a:p>
      </dgm:t>
    </dgm:pt>
    <dgm:pt modelId="{A2EF2A05-9E18-45DA-B762-4D60F129C938}" type="pres">
      <dgm:prSet presAssocID="{E3C6D241-105D-4B6B-9EFF-A8EAAFC49B0A}" presName="linear" presStyleCnt="0">
        <dgm:presLayoutVars>
          <dgm:animLvl val="lvl"/>
          <dgm:resizeHandles val="exact"/>
        </dgm:presLayoutVars>
      </dgm:prSet>
      <dgm:spPr/>
    </dgm:pt>
    <dgm:pt modelId="{9F303C44-9DE7-4CDA-960F-D1748492B27C}" type="pres">
      <dgm:prSet presAssocID="{1AE9CF79-E8C7-43F3-950F-D750195477C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93D7B3-A888-431A-9E46-3683696F79D7}" type="pres">
      <dgm:prSet presAssocID="{A3907CC9-C786-4C0B-9D82-1ACB9E22F7C6}" presName="spacer" presStyleCnt="0"/>
      <dgm:spPr/>
    </dgm:pt>
    <dgm:pt modelId="{B3FDCBD4-33DA-4CF0-A0CF-6810D2EA3A3E}" type="pres">
      <dgm:prSet presAssocID="{71AEED71-837B-4D72-98A7-7869B323B33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998108-CA2F-4E30-8278-559824A222D9}" type="pres">
      <dgm:prSet presAssocID="{46DC7C7D-970E-40D6-93F5-F53AE877F4A8}" presName="spacer" presStyleCnt="0"/>
      <dgm:spPr/>
    </dgm:pt>
    <dgm:pt modelId="{7A052692-F5B0-4B0E-832B-9CFFF48908E5}" type="pres">
      <dgm:prSet presAssocID="{793F9AF2-901E-44D1-AFE9-88E70930C0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D203BC9-1FEF-4BCC-81B1-7676A13C96F8}" type="pres">
      <dgm:prSet presAssocID="{2F879389-3443-4BAB-BF01-8CADDA452F03}" presName="spacer" presStyleCnt="0"/>
      <dgm:spPr/>
    </dgm:pt>
    <dgm:pt modelId="{C1DC6DA0-FE16-4E71-811B-A7665960BAAB}" type="pres">
      <dgm:prSet presAssocID="{5197C567-25A3-4D6D-9561-B00AA0B7209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80FB2E-0AE0-484B-ACB6-FD5B7C31A29C}" type="pres">
      <dgm:prSet presAssocID="{9186AF75-4DDA-4DCB-A440-096DEE34A543}" presName="spacer" presStyleCnt="0"/>
      <dgm:spPr/>
    </dgm:pt>
    <dgm:pt modelId="{6B95561E-7D87-43F4-A0EA-9CE7FAA5C409}" type="pres">
      <dgm:prSet presAssocID="{F67CB043-F7AE-42E7-B83B-20D84FFEEF8B}" presName="parentText" presStyleLbl="node1" presStyleIdx="4" presStyleCnt="5" custLinFactY="-100" custLinFactNeighborX="-18905" custLinFactNeighborY="-100000">
        <dgm:presLayoutVars>
          <dgm:chMax val="0"/>
          <dgm:bulletEnabled val="1"/>
        </dgm:presLayoutVars>
      </dgm:prSet>
      <dgm:spPr/>
    </dgm:pt>
  </dgm:ptLst>
  <dgm:cxnLst>
    <dgm:cxn modelId="{E6C5170D-21DF-4DA6-A304-A0910BB1B1A0}" srcId="{E3C6D241-105D-4B6B-9EFF-A8EAAFC49B0A}" destId="{F67CB043-F7AE-42E7-B83B-20D84FFEEF8B}" srcOrd="4" destOrd="0" parTransId="{00065201-6C5F-43B3-BC79-CBFB5F98E7C1}" sibTransId="{FDFD8264-A273-41D3-AA40-98ABABE0CA97}"/>
    <dgm:cxn modelId="{34E38E22-4081-45CD-BCD8-7CBB4660073D}" type="presOf" srcId="{5197C567-25A3-4D6D-9561-B00AA0B7209D}" destId="{C1DC6DA0-FE16-4E71-811B-A7665960BAAB}" srcOrd="0" destOrd="0" presId="urn:microsoft.com/office/officeart/2005/8/layout/vList2"/>
    <dgm:cxn modelId="{F3222028-647E-41F0-9A68-BE0307DDA2BC}" srcId="{E3C6D241-105D-4B6B-9EFF-A8EAAFC49B0A}" destId="{5197C567-25A3-4D6D-9561-B00AA0B7209D}" srcOrd="3" destOrd="0" parTransId="{B0954909-C26E-49CA-80BF-0E1567E7E6CD}" sibTransId="{9186AF75-4DDA-4DCB-A440-096DEE34A543}"/>
    <dgm:cxn modelId="{A19DCD2C-DDB7-4F0A-B986-2626054AC3C5}" type="presOf" srcId="{793F9AF2-901E-44D1-AFE9-88E70930C029}" destId="{7A052692-F5B0-4B0E-832B-9CFFF48908E5}" srcOrd="0" destOrd="0" presId="urn:microsoft.com/office/officeart/2005/8/layout/vList2"/>
    <dgm:cxn modelId="{E16F1966-F328-4235-A839-4D0B9E47D4FC}" srcId="{E3C6D241-105D-4B6B-9EFF-A8EAAFC49B0A}" destId="{793F9AF2-901E-44D1-AFE9-88E70930C029}" srcOrd="2" destOrd="0" parTransId="{F7AE1369-AE6B-47DD-9EDF-BB1E5CC45050}" sibTransId="{2F879389-3443-4BAB-BF01-8CADDA452F03}"/>
    <dgm:cxn modelId="{F9D7EBB7-62FA-43C7-898C-45143564C68D}" type="presOf" srcId="{E3C6D241-105D-4B6B-9EFF-A8EAAFC49B0A}" destId="{A2EF2A05-9E18-45DA-B762-4D60F129C938}" srcOrd="0" destOrd="0" presId="urn:microsoft.com/office/officeart/2005/8/layout/vList2"/>
    <dgm:cxn modelId="{A6D296BE-A22A-4870-A5D0-0A0D19BF9F8D}" srcId="{E3C6D241-105D-4B6B-9EFF-A8EAAFC49B0A}" destId="{71AEED71-837B-4D72-98A7-7869B323B33C}" srcOrd="1" destOrd="0" parTransId="{D0890D27-4CC2-4360-ACF8-A79DDD74F9C5}" sibTransId="{46DC7C7D-970E-40D6-93F5-F53AE877F4A8}"/>
    <dgm:cxn modelId="{A0E7B4C8-071D-4683-84C6-F35C250BF10B}" type="presOf" srcId="{F67CB043-F7AE-42E7-B83B-20D84FFEEF8B}" destId="{6B95561E-7D87-43F4-A0EA-9CE7FAA5C409}" srcOrd="0" destOrd="0" presId="urn:microsoft.com/office/officeart/2005/8/layout/vList2"/>
    <dgm:cxn modelId="{DF7F00D6-C062-44DA-813D-1C28D0C4BD79}" type="presOf" srcId="{71AEED71-837B-4D72-98A7-7869B323B33C}" destId="{B3FDCBD4-33DA-4CF0-A0CF-6810D2EA3A3E}" srcOrd="0" destOrd="0" presId="urn:microsoft.com/office/officeart/2005/8/layout/vList2"/>
    <dgm:cxn modelId="{783850DB-24CE-4C31-BB10-F41FB6008455}" type="presOf" srcId="{1AE9CF79-E8C7-43F3-950F-D750195477CC}" destId="{9F303C44-9DE7-4CDA-960F-D1748492B27C}" srcOrd="0" destOrd="0" presId="urn:microsoft.com/office/officeart/2005/8/layout/vList2"/>
    <dgm:cxn modelId="{A9F70BEF-EF09-4FC1-A881-21DE08E6FF8F}" srcId="{E3C6D241-105D-4B6B-9EFF-A8EAAFC49B0A}" destId="{1AE9CF79-E8C7-43F3-950F-D750195477CC}" srcOrd="0" destOrd="0" parTransId="{69DBED25-75AB-4216-8457-378B87648BF2}" sibTransId="{A3907CC9-C786-4C0B-9D82-1ACB9E22F7C6}"/>
    <dgm:cxn modelId="{C6AFA1AA-CA45-4DD3-B00C-2A86A445B420}" type="presParOf" srcId="{A2EF2A05-9E18-45DA-B762-4D60F129C938}" destId="{9F303C44-9DE7-4CDA-960F-D1748492B27C}" srcOrd="0" destOrd="0" presId="urn:microsoft.com/office/officeart/2005/8/layout/vList2"/>
    <dgm:cxn modelId="{F017E0B6-9441-4DE6-926D-DF3D53293D3F}" type="presParOf" srcId="{A2EF2A05-9E18-45DA-B762-4D60F129C938}" destId="{6F93D7B3-A888-431A-9E46-3683696F79D7}" srcOrd="1" destOrd="0" presId="urn:microsoft.com/office/officeart/2005/8/layout/vList2"/>
    <dgm:cxn modelId="{C172F987-ADC2-40F8-BB41-28AA31B368A0}" type="presParOf" srcId="{A2EF2A05-9E18-45DA-B762-4D60F129C938}" destId="{B3FDCBD4-33DA-4CF0-A0CF-6810D2EA3A3E}" srcOrd="2" destOrd="0" presId="urn:microsoft.com/office/officeart/2005/8/layout/vList2"/>
    <dgm:cxn modelId="{6BAB0D22-6132-4722-B359-794FC1A7BA51}" type="presParOf" srcId="{A2EF2A05-9E18-45DA-B762-4D60F129C938}" destId="{44998108-CA2F-4E30-8278-559824A222D9}" srcOrd="3" destOrd="0" presId="urn:microsoft.com/office/officeart/2005/8/layout/vList2"/>
    <dgm:cxn modelId="{8F35A688-8303-4A4F-B098-FB605560FA18}" type="presParOf" srcId="{A2EF2A05-9E18-45DA-B762-4D60F129C938}" destId="{7A052692-F5B0-4B0E-832B-9CFFF48908E5}" srcOrd="4" destOrd="0" presId="urn:microsoft.com/office/officeart/2005/8/layout/vList2"/>
    <dgm:cxn modelId="{89D60BD8-4D11-4D7F-BFF6-3664523ACA53}" type="presParOf" srcId="{A2EF2A05-9E18-45DA-B762-4D60F129C938}" destId="{8D203BC9-1FEF-4BCC-81B1-7676A13C96F8}" srcOrd="5" destOrd="0" presId="urn:microsoft.com/office/officeart/2005/8/layout/vList2"/>
    <dgm:cxn modelId="{4B571EE3-A728-4209-9BE6-B57FC61D6688}" type="presParOf" srcId="{A2EF2A05-9E18-45DA-B762-4D60F129C938}" destId="{C1DC6DA0-FE16-4E71-811B-A7665960BAAB}" srcOrd="6" destOrd="0" presId="urn:microsoft.com/office/officeart/2005/8/layout/vList2"/>
    <dgm:cxn modelId="{EB5523A2-D9CE-48E5-9EEA-57B1EEBE7FBA}" type="presParOf" srcId="{A2EF2A05-9E18-45DA-B762-4D60F129C938}" destId="{3F80FB2E-0AE0-484B-ACB6-FD5B7C31A29C}" srcOrd="7" destOrd="0" presId="urn:microsoft.com/office/officeart/2005/8/layout/vList2"/>
    <dgm:cxn modelId="{09E29229-397A-4875-B894-F2FECBAD96FC}" type="presParOf" srcId="{A2EF2A05-9E18-45DA-B762-4D60F129C938}" destId="{6B95561E-7D87-43F4-A0EA-9CE7FAA5C4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 dirty="0" err="1">
              <a:effectLst/>
            </a:rPr>
            <a:t>Lub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Xya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– </a:t>
          </a:r>
          <a:r>
            <a:rPr lang="en-US" sz="2000" dirty="0" err="1">
              <a:effectLst/>
            </a:rPr>
            <a:t>Cuaj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2022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>
        <a:noFill/>
      </dgm:spPr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 dirty="0" err="1">
              <a:effectLst/>
            </a:rPr>
            <a:t>Lub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Ib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2023</a:t>
          </a:r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>
        <a:noFill/>
      </dgm:spPr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 dirty="0" err="1">
              <a:effectLst/>
            </a:rPr>
            <a:t>Lub</a:t>
          </a:r>
          <a:r>
            <a:rPr lang="en-US" sz="2000" dirty="0">
              <a:effectLst/>
            </a:rPr>
            <a:t> Ob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2023</a:t>
          </a:r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>
        <a:noFill/>
      </dgm:spPr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 dirty="0" err="1"/>
            <a:t>Lub</a:t>
          </a:r>
          <a:r>
            <a:rPr lang="en-US" sz="2000" dirty="0"/>
            <a:t> </a:t>
          </a:r>
          <a:r>
            <a:rPr lang="en-US" sz="2000" dirty="0" err="1"/>
            <a:t>Kaum</a:t>
          </a:r>
          <a:r>
            <a:rPr lang="en-US" sz="2000" dirty="0"/>
            <a:t> Ob </a:t>
          </a:r>
          <a:r>
            <a:rPr lang="en-US" sz="2000" dirty="0" err="1"/>
            <a:t>Hli</a:t>
          </a:r>
          <a:r>
            <a:rPr lang="en-US" sz="2000" dirty="0"/>
            <a:t> 2023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 dirty="0" err="1">
              <a:effectLst/>
            </a:rPr>
            <a:t>Lub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Plaub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– Rau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2023</a:t>
          </a:r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>
        <a:noFill/>
      </dgm:spPr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 dirty="0" err="1">
              <a:effectLst/>
            </a:rPr>
            <a:t>Lub</a:t>
          </a:r>
          <a:r>
            <a:rPr lang="en-US" sz="2000" dirty="0">
              <a:effectLst/>
            </a:rPr>
            <a:t> Ob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/</a:t>
          </a:r>
          <a:r>
            <a:rPr lang="en-US" sz="2000" dirty="0" err="1">
              <a:effectLst/>
            </a:rPr>
            <a:t>Peb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Hli</a:t>
          </a:r>
          <a:br>
            <a:rPr lang="en-US" sz="2000" dirty="0">
              <a:effectLst/>
            </a:rPr>
          </a:br>
          <a:r>
            <a:rPr lang="en-US" sz="2000" dirty="0">
              <a:effectLst/>
            </a:rPr>
            <a:t>2023 </a:t>
          </a:r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>
        <a:noFill/>
      </dgm:spPr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 dirty="0" err="1">
              <a:effectLst/>
            </a:rPr>
            <a:t>Lub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Yim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– </a:t>
          </a:r>
          <a:r>
            <a:rPr lang="en-US" sz="2000" dirty="0" err="1">
              <a:effectLst/>
            </a:rPr>
            <a:t>Cuaj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Hli</a:t>
          </a:r>
          <a:r>
            <a:rPr lang="en-US" sz="2000" dirty="0">
              <a:effectLst/>
            </a:rPr>
            <a:t> 2023</a:t>
          </a: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>
        <a:noFill/>
      </dgm:spPr>
      <dgm:t>
        <a:bodyPr/>
        <a:lstStyle/>
        <a:p>
          <a:endParaRPr lang="en-US"/>
        </a:p>
      </dgm:t>
    </dgm:pt>
    <dgm:pt modelId="{D2BFCEEB-3B1B-4518-A508-346A87B74A87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04A825B2-6A40-4FC1-ADA4-317194188FBD}" type="pres">
      <dgm:prSet presAssocID="{0D23C0C8-FA6D-4AC7-8AC2-03C2DBD570B2}" presName="node" presStyleLbl="node1" presStyleIdx="0" presStyleCnt="7">
        <dgm:presLayoutVars>
          <dgm:bulletEnabled val="1"/>
        </dgm:presLayoutVars>
      </dgm:prSet>
      <dgm:spPr/>
    </dgm:pt>
    <dgm:pt modelId="{BD294F33-DE03-4E0B-AC54-9BF67FEEA3E3}" type="pres">
      <dgm:prSet presAssocID="{09082C4B-29EC-41AF-8851-30C824196785}" presName="sibTrans" presStyleLbl="sibTrans2D1" presStyleIdx="0" presStyleCnt="6"/>
      <dgm:spPr/>
    </dgm:pt>
    <dgm:pt modelId="{CD5A6FA3-77E4-4C35-9867-18B70EE5E01D}" type="pres">
      <dgm:prSet presAssocID="{09082C4B-29EC-41AF-8851-30C824196785}" presName="connectorText" presStyleLbl="sibTrans2D1" presStyleIdx="0" presStyleCnt="6"/>
      <dgm:spPr/>
    </dgm:pt>
    <dgm:pt modelId="{C192980C-1D14-4BB3-8AF6-EFE7453C7A5D}" type="pres">
      <dgm:prSet presAssocID="{89A1E8E6-5400-427C-83F9-653AF9B7E93E}" presName="node" presStyleLbl="node1" presStyleIdx="1" presStyleCnt="7">
        <dgm:presLayoutVars>
          <dgm:bulletEnabled val="1"/>
        </dgm:presLayoutVars>
      </dgm:prSet>
      <dgm:spPr/>
    </dgm:pt>
    <dgm:pt modelId="{AECF5E41-5419-4EAE-BFFD-8D1FEA9AF19C}" type="pres">
      <dgm:prSet presAssocID="{A0B5E135-329D-46B0-8F3F-F2DC154F4B9D}" presName="sibTrans" presStyleLbl="sibTrans2D1" presStyleIdx="1" presStyleCnt="6"/>
      <dgm:spPr/>
    </dgm:pt>
    <dgm:pt modelId="{CE85D8B5-E1A6-437C-8507-71D6823378B2}" type="pres">
      <dgm:prSet presAssocID="{A0B5E135-329D-46B0-8F3F-F2DC154F4B9D}" presName="connectorText" presStyleLbl="sibTrans2D1" presStyleIdx="1" presStyleCnt="6"/>
      <dgm:spPr/>
    </dgm:pt>
    <dgm:pt modelId="{57978611-F9AA-4BAC-ACBE-4195E2296E79}" type="pres">
      <dgm:prSet presAssocID="{6CB2A0AC-CF85-4400-8DD1-F009376861DE}" presName="node" presStyleLbl="node1" presStyleIdx="2" presStyleCnt="7">
        <dgm:presLayoutVars>
          <dgm:bulletEnabled val="1"/>
        </dgm:presLayoutVars>
      </dgm:prSet>
      <dgm:spPr/>
    </dgm:pt>
    <dgm:pt modelId="{FD912E99-068C-4E1A-9F64-755397719D6B}" type="pres">
      <dgm:prSet presAssocID="{6E81478F-E530-44CF-94F4-4AC10D1FF03E}" presName="sibTrans" presStyleLbl="sibTrans2D1" presStyleIdx="2" presStyleCnt="6"/>
      <dgm:spPr/>
    </dgm:pt>
    <dgm:pt modelId="{63F5475C-4B7F-455E-B0EF-B36A2F56BACF}" type="pres">
      <dgm:prSet presAssocID="{6E81478F-E530-44CF-94F4-4AC10D1FF03E}" presName="connectorText" presStyleLbl="sibTrans2D1" presStyleIdx="2" presStyleCnt="6"/>
      <dgm:spPr/>
    </dgm:pt>
    <dgm:pt modelId="{2019D471-3AA1-48B7-9E69-9CC46AE15898}" type="pres">
      <dgm:prSet presAssocID="{E3FCE2AA-1F80-4B3A-AEAF-6D856BDD3FF9}" presName="node" presStyleLbl="node1" presStyleIdx="3" presStyleCnt="7">
        <dgm:presLayoutVars>
          <dgm:bulletEnabled val="1"/>
        </dgm:presLayoutVars>
      </dgm:prSet>
      <dgm:spPr/>
    </dgm:pt>
    <dgm:pt modelId="{37DB6090-5C56-4F3C-AF2C-09735B342D10}" type="pres">
      <dgm:prSet presAssocID="{E274AB0C-4F98-4CBD-AA37-897D0E8737E7}" presName="sibTrans" presStyleLbl="sibTrans2D1" presStyleIdx="3" presStyleCnt="6"/>
      <dgm:spPr/>
    </dgm:pt>
    <dgm:pt modelId="{288CD177-66BE-4C52-BA5B-4EDE829D06B7}" type="pres">
      <dgm:prSet presAssocID="{E274AB0C-4F98-4CBD-AA37-897D0E8737E7}" presName="connectorText" presStyleLbl="sibTrans2D1" presStyleIdx="3" presStyleCnt="6"/>
      <dgm:spPr/>
    </dgm:pt>
    <dgm:pt modelId="{0EA0BCB3-5130-4538-B094-70CC315C5D2B}" type="pres">
      <dgm:prSet presAssocID="{D9B5759A-B731-43DD-83A6-CE399B619A00}" presName="node" presStyleLbl="node1" presStyleIdx="4" presStyleCnt="7">
        <dgm:presLayoutVars>
          <dgm:bulletEnabled val="1"/>
        </dgm:presLayoutVars>
      </dgm:prSet>
      <dgm:spPr/>
    </dgm:pt>
    <dgm:pt modelId="{0561936B-7C9A-46A0-AF43-F013F05F9B7A}" type="pres">
      <dgm:prSet presAssocID="{4CBC67F9-4180-4592-8CB3-1DD96EDC63FE}" presName="sibTrans" presStyleLbl="sibTrans2D1" presStyleIdx="4" presStyleCnt="6"/>
      <dgm:spPr/>
    </dgm:pt>
    <dgm:pt modelId="{FA3E0EF2-04BD-48F8-80BF-1D7A3F3CB263}" type="pres">
      <dgm:prSet presAssocID="{4CBC67F9-4180-4592-8CB3-1DD96EDC63FE}" presName="connectorText" presStyleLbl="sibTrans2D1" presStyleIdx="4" presStyleCnt="6"/>
      <dgm:spPr/>
    </dgm:pt>
    <dgm:pt modelId="{B634397D-2950-4AED-B03B-93E344F04A2B}" type="pres">
      <dgm:prSet presAssocID="{55666C40-F601-4D71-98DC-CB2B762AC6A9}" presName="node" presStyleLbl="node1" presStyleIdx="5" presStyleCnt="7">
        <dgm:presLayoutVars>
          <dgm:bulletEnabled val="1"/>
        </dgm:presLayoutVars>
      </dgm:prSet>
      <dgm:spPr/>
    </dgm:pt>
    <dgm:pt modelId="{E5F11941-DF65-4B6F-8BEC-FE931830FAAE}" type="pres">
      <dgm:prSet presAssocID="{67CFA61B-050A-4EE0-A5C5-164143B30731}" presName="sibTrans" presStyleLbl="sibTrans2D1" presStyleIdx="5" presStyleCnt="6"/>
      <dgm:spPr/>
    </dgm:pt>
    <dgm:pt modelId="{FE8DD3DB-2604-4D2A-9E08-F18757D4D5A9}" type="pres">
      <dgm:prSet presAssocID="{67CFA61B-050A-4EE0-A5C5-164143B30731}" presName="connectorText" presStyleLbl="sibTrans2D1" presStyleIdx="5" presStyleCnt="6"/>
      <dgm:spPr/>
    </dgm:pt>
    <dgm:pt modelId="{8BC363B3-621A-4415-B263-C7B70810FDDE}" type="pres">
      <dgm:prSet presAssocID="{856098F7-4581-4143-8F52-5ADFDA7FDAF4}" presName="node" presStyleLbl="node1" presStyleIdx="6" presStyleCnt="7">
        <dgm:presLayoutVars>
          <dgm:bulletEnabled val="1"/>
        </dgm:presLayoutVars>
      </dgm:prSet>
      <dgm:spPr/>
    </dgm:pt>
  </dgm:ptLst>
  <dgm:cxnLst>
    <dgm:cxn modelId="{D3A5000F-501D-4F7D-81D8-675EB13720CC}" type="presOf" srcId="{09082C4B-29EC-41AF-8851-30C824196785}" destId="{CD5A6FA3-77E4-4C35-9867-18B70EE5E01D}" srcOrd="1" destOrd="0" presId="urn:microsoft.com/office/officeart/2005/8/layout/process1"/>
    <dgm:cxn modelId="{BFF40515-FD45-48E6-BCEC-1E29CA81CDB3}" type="presOf" srcId="{856098F7-4581-4143-8F52-5ADFDA7FDAF4}" destId="{8BC363B3-621A-4415-B263-C7B70810FDDE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9E167F23-4725-48AB-879A-37799DDF5808}" type="presOf" srcId="{55666C40-F601-4D71-98DC-CB2B762AC6A9}" destId="{B634397D-2950-4AED-B03B-93E344F04A2B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5F669C5E-1CED-4649-9A36-A8CE5F756611}" type="presOf" srcId="{E274AB0C-4F98-4CBD-AA37-897D0E8737E7}" destId="{288CD177-66BE-4C52-BA5B-4EDE829D06B7}" srcOrd="1" destOrd="0" presId="urn:microsoft.com/office/officeart/2005/8/layout/process1"/>
    <dgm:cxn modelId="{EF816B41-7114-477B-8544-895495254506}" type="presOf" srcId="{09082C4B-29EC-41AF-8851-30C824196785}" destId="{BD294F33-DE03-4E0B-AC54-9BF67FEEA3E3}" srcOrd="0" destOrd="0" presId="urn:microsoft.com/office/officeart/2005/8/layout/process1"/>
    <dgm:cxn modelId="{013FB246-6BDA-488C-A4F8-72553045DB96}" type="presOf" srcId="{E274AB0C-4F98-4CBD-AA37-897D0E8737E7}" destId="{37DB6090-5C56-4F3C-AF2C-09735B342D10}" srcOrd="0" destOrd="0" presId="urn:microsoft.com/office/officeart/2005/8/layout/process1"/>
    <dgm:cxn modelId="{0655B846-EC18-4273-A62C-EB6841BA3249}" type="presOf" srcId="{0D23C0C8-FA6D-4AC7-8AC2-03C2DBD570B2}" destId="{04A825B2-6A40-4FC1-ADA4-317194188FBD}" srcOrd="0" destOrd="0" presId="urn:microsoft.com/office/officeart/2005/8/layout/process1"/>
    <dgm:cxn modelId="{612A6648-F796-40C6-A0F5-623B67B67DAC}" type="presOf" srcId="{6E81478F-E530-44CF-94F4-4AC10D1FF03E}" destId="{63F5475C-4B7F-455E-B0EF-B36A2F56BACF}" srcOrd="1" destOrd="0" presId="urn:microsoft.com/office/officeart/2005/8/layout/process1"/>
    <dgm:cxn modelId="{FDB9C052-D9C4-4545-ACF8-0D6EA0E99524}" type="presOf" srcId="{4CBC67F9-4180-4592-8CB3-1DD96EDC63FE}" destId="{0561936B-7C9A-46A0-AF43-F013F05F9B7A}" srcOrd="0" destOrd="0" presId="urn:microsoft.com/office/officeart/2005/8/layout/process1"/>
    <dgm:cxn modelId="{7ABCCA7C-9C76-4FE1-871B-BFBAF3282AAD}" type="presOf" srcId="{A0B5E135-329D-46B0-8F3F-F2DC154F4B9D}" destId="{CE85D8B5-E1A6-437C-8507-71D6823378B2}" srcOrd="1" destOrd="0" presId="urn:microsoft.com/office/officeart/2005/8/layout/process1"/>
    <dgm:cxn modelId="{B25EF780-2AA0-4D09-ACDF-27FCB9CDBB57}" type="presOf" srcId="{B274CB3F-56DD-40B1-B5A4-85AB91022F08}" destId="{D2BFCEEB-3B1B-4518-A508-346A87B74A87}" srcOrd="0" destOrd="0" presId="urn:microsoft.com/office/officeart/2005/8/layout/process1"/>
    <dgm:cxn modelId="{DAF77788-2EE1-4900-9B3E-148D9AFD103E}" type="presOf" srcId="{67CFA61B-050A-4EE0-A5C5-164143B30731}" destId="{E5F11941-DF65-4B6F-8BEC-FE931830FAAE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A42FB69D-A1E8-4E70-9384-62B53343BEF2}" type="presOf" srcId="{A0B5E135-329D-46B0-8F3F-F2DC154F4B9D}" destId="{AECF5E41-5419-4EAE-BFFD-8D1FEA9AF19C}" srcOrd="0" destOrd="0" presId="urn:microsoft.com/office/officeart/2005/8/layout/process1"/>
    <dgm:cxn modelId="{7495F5A8-6485-49E5-A16C-65E1E0B910DE}" type="presOf" srcId="{D9B5759A-B731-43DD-83A6-CE399B619A00}" destId="{0EA0BCB3-5130-4538-B094-70CC315C5D2B}" srcOrd="0" destOrd="0" presId="urn:microsoft.com/office/officeart/2005/8/layout/process1"/>
    <dgm:cxn modelId="{E06CA4AC-B4A6-4589-86FB-E81FE5F94723}" type="presOf" srcId="{6CB2A0AC-CF85-4400-8DD1-F009376861DE}" destId="{57978611-F9AA-4BAC-ACBE-4195E2296E79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2FA597B4-6313-4F42-9968-BC9C65981D3A}" type="presOf" srcId="{4CBC67F9-4180-4592-8CB3-1DD96EDC63FE}" destId="{FA3E0EF2-04BD-48F8-80BF-1D7A3F3CB263}" srcOrd="1" destOrd="0" presId="urn:microsoft.com/office/officeart/2005/8/layout/process1"/>
    <dgm:cxn modelId="{6BE3F9B9-D642-4392-897B-F4D4206D2333}" type="presOf" srcId="{6E81478F-E530-44CF-94F4-4AC10D1FF03E}" destId="{FD912E99-068C-4E1A-9F64-755397719D6B}" srcOrd="0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02C550DA-5F0D-46BC-96D1-EB9054589330}" type="presOf" srcId="{E3FCE2AA-1F80-4B3A-AEAF-6D856BDD3FF9}" destId="{2019D471-3AA1-48B7-9E69-9CC46AE15898}" srcOrd="0" destOrd="0" presId="urn:microsoft.com/office/officeart/2005/8/layout/process1"/>
    <dgm:cxn modelId="{5D4447E1-4F96-4121-949F-62328E5C789F}" type="presOf" srcId="{67CFA61B-050A-4EE0-A5C5-164143B30731}" destId="{FE8DD3DB-2604-4D2A-9E08-F18757D4D5A9}" srcOrd="1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7DB65AEB-2B67-48B8-9C5B-1A6EF26E1ECC}" type="presOf" srcId="{89A1E8E6-5400-427C-83F9-653AF9B7E93E}" destId="{C192980C-1D14-4BB3-8AF6-EFE7453C7A5D}" srcOrd="0" destOrd="0" presId="urn:microsoft.com/office/officeart/2005/8/layout/process1"/>
    <dgm:cxn modelId="{9A65F2DD-6600-404B-829F-221C6DD2D78C}" type="presParOf" srcId="{D2BFCEEB-3B1B-4518-A508-346A87B74A87}" destId="{04A825B2-6A40-4FC1-ADA4-317194188FBD}" srcOrd="0" destOrd="0" presId="urn:microsoft.com/office/officeart/2005/8/layout/process1"/>
    <dgm:cxn modelId="{07782757-F1D9-454A-B733-1D5CCBC4B784}" type="presParOf" srcId="{D2BFCEEB-3B1B-4518-A508-346A87B74A87}" destId="{BD294F33-DE03-4E0B-AC54-9BF67FEEA3E3}" srcOrd="1" destOrd="0" presId="urn:microsoft.com/office/officeart/2005/8/layout/process1"/>
    <dgm:cxn modelId="{54FC2132-4F43-45DB-86C7-042D2870A1A2}" type="presParOf" srcId="{BD294F33-DE03-4E0B-AC54-9BF67FEEA3E3}" destId="{CD5A6FA3-77E4-4C35-9867-18B70EE5E01D}" srcOrd="0" destOrd="0" presId="urn:microsoft.com/office/officeart/2005/8/layout/process1"/>
    <dgm:cxn modelId="{61DAD152-69D5-404E-B02E-8E6AD2D2F65C}" type="presParOf" srcId="{D2BFCEEB-3B1B-4518-A508-346A87B74A87}" destId="{C192980C-1D14-4BB3-8AF6-EFE7453C7A5D}" srcOrd="2" destOrd="0" presId="urn:microsoft.com/office/officeart/2005/8/layout/process1"/>
    <dgm:cxn modelId="{CA7D479D-D315-4720-8AB5-95A6EF921111}" type="presParOf" srcId="{D2BFCEEB-3B1B-4518-A508-346A87B74A87}" destId="{AECF5E41-5419-4EAE-BFFD-8D1FEA9AF19C}" srcOrd="3" destOrd="0" presId="urn:microsoft.com/office/officeart/2005/8/layout/process1"/>
    <dgm:cxn modelId="{D3DFEF5B-26CF-4C28-975B-69F8A56FAD09}" type="presParOf" srcId="{AECF5E41-5419-4EAE-BFFD-8D1FEA9AF19C}" destId="{CE85D8B5-E1A6-437C-8507-71D6823378B2}" srcOrd="0" destOrd="0" presId="urn:microsoft.com/office/officeart/2005/8/layout/process1"/>
    <dgm:cxn modelId="{D99565DA-8B06-4928-99F3-3D761FCEC50D}" type="presParOf" srcId="{D2BFCEEB-3B1B-4518-A508-346A87B74A87}" destId="{57978611-F9AA-4BAC-ACBE-4195E2296E79}" srcOrd="4" destOrd="0" presId="urn:microsoft.com/office/officeart/2005/8/layout/process1"/>
    <dgm:cxn modelId="{70A9779C-1F79-4E84-81C2-C4CFD5CD87FB}" type="presParOf" srcId="{D2BFCEEB-3B1B-4518-A508-346A87B74A87}" destId="{FD912E99-068C-4E1A-9F64-755397719D6B}" srcOrd="5" destOrd="0" presId="urn:microsoft.com/office/officeart/2005/8/layout/process1"/>
    <dgm:cxn modelId="{46932DF7-1D79-4861-B07F-7C5567B8D9F7}" type="presParOf" srcId="{FD912E99-068C-4E1A-9F64-755397719D6B}" destId="{63F5475C-4B7F-455E-B0EF-B36A2F56BACF}" srcOrd="0" destOrd="0" presId="urn:microsoft.com/office/officeart/2005/8/layout/process1"/>
    <dgm:cxn modelId="{41841209-0B5A-4869-841D-2430D0B680C0}" type="presParOf" srcId="{D2BFCEEB-3B1B-4518-A508-346A87B74A87}" destId="{2019D471-3AA1-48B7-9E69-9CC46AE15898}" srcOrd="6" destOrd="0" presId="urn:microsoft.com/office/officeart/2005/8/layout/process1"/>
    <dgm:cxn modelId="{D0D3F088-E64F-4E6A-B01A-63AA9A380EFD}" type="presParOf" srcId="{D2BFCEEB-3B1B-4518-A508-346A87B74A87}" destId="{37DB6090-5C56-4F3C-AF2C-09735B342D10}" srcOrd="7" destOrd="0" presId="urn:microsoft.com/office/officeart/2005/8/layout/process1"/>
    <dgm:cxn modelId="{CB189CC8-DAD6-45FD-9A22-7198BE4E1259}" type="presParOf" srcId="{37DB6090-5C56-4F3C-AF2C-09735B342D10}" destId="{288CD177-66BE-4C52-BA5B-4EDE829D06B7}" srcOrd="0" destOrd="0" presId="urn:microsoft.com/office/officeart/2005/8/layout/process1"/>
    <dgm:cxn modelId="{3DE04FB9-2F32-4843-A28E-11470143E6C1}" type="presParOf" srcId="{D2BFCEEB-3B1B-4518-A508-346A87B74A87}" destId="{0EA0BCB3-5130-4538-B094-70CC315C5D2B}" srcOrd="8" destOrd="0" presId="urn:microsoft.com/office/officeart/2005/8/layout/process1"/>
    <dgm:cxn modelId="{827A919E-AF30-44A9-9514-CDF240F42C97}" type="presParOf" srcId="{D2BFCEEB-3B1B-4518-A508-346A87B74A87}" destId="{0561936B-7C9A-46A0-AF43-F013F05F9B7A}" srcOrd="9" destOrd="0" presId="urn:microsoft.com/office/officeart/2005/8/layout/process1"/>
    <dgm:cxn modelId="{F684BC3D-9E53-45F5-BA0F-F1FD7F10A7C4}" type="presParOf" srcId="{0561936B-7C9A-46A0-AF43-F013F05F9B7A}" destId="{FA3E0EF2-04BD-48F8-80BF-1D7A3F3CB263}" srcOrd="0" destOrd="0" presId="urn:microsoft.com/office/officeart/2005/8/layout/process1"/>
    <dgm:cxn modelId="{7F8E3A89-B9D0-4D3A-9414-DBB81B959EE6}" type="presParOf" srcId="{D2BFCEEB-3B1B-4518-A508-346A87B74A87}" destId="{B634397D-2950-4AED-B03B-93E344F04A2B}" srcOrd="10" destOrd="0" presId="urn:microsoft.com/office/officeart/2005/8/layout/process1"/>
    <dgm:cxn modelId="{BA4C04A4-EBC5-4340-B6B9-2CB80DD50733}" type="presParOf" srcId="{D2BFCEEB-3B1B-4518-A508-346A87B74A87}" destId="{E5F11941-DF65-4B6F-8BEC-FE931830FAAE}" srcOrd="11" destOrd="0" presId="urn:microsoft.com/office/officeart/2005/8/layout/process1"/>
    <dgm:cxn modelId="{34EC8FC8-C94F-49F2-B3AB-B227270D996F}" type="presParOf" srcId="{E5F11941-DF65-4B6F-8BEC-FE931830FAAE}" destId="{FE8DD3DB-2604-4D2A-9E08-F18757D4D5A9}" srcOrd="0" destOrd="0" presId="urn:microsoft.com/office/officeart/2005/8/layout/process1"/>
    <dgm:cxn modelId="{74B6D62E-0BB0-439D-A2AA-362BE0091CE0}" type="presParOf" srcId="{D2BFCEEB-3B1B-4518-A508-346A87B74A87}" destId="{8BC363B3-621A-4415-B263-C7B70810FDDE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 dirty="0" err="1">
              <a:effectLst/>
            </a:rPr>
            <a:t>Nthuav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qhia</a:t>
          </a:r>
          <a:endParaRPr lang="en-US" sz="2000" dirty="0">
            <a:effectLst/>
          </a:endParaRP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/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 dirty="0">
              <a:effectLst/>
            </a:rPr>
            <a:t>Tus </a:t>
          </a:r>
          <a:r>
            <a:rPr lang="en-US" sz="2000" dirty="0" err="1">
              <a:effectLst/>
            </a:rPr>
            <a:t>saib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xyuas</a:t>
          </a:r>
          <a:r>
            <a:rPr lang="en-US" sz="2000" dirty="0">
              <a:effectLst/>
            </a:rPr>
            <a:t>. </a:t>
          </a:r>
          <a:r>
            <a:rPr lang="en-US" sz="2000" dirty="0" err="1">
              <a:effectLst/>
            </a:rPr>
            <a:t>Daim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Ntawv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Vaj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Tsev</a:t>
          </a:r>
          <a:r>
            <a:rPr lang="en-US" sz="2000" dirty="0">
              <a:effectLst/>
            </a:rPr>
            <a:t> Chaw </a:t>
          </a:r>
          <a:r>
            <a:rPr lang="en-US" sz="2000" dirty="0" err="1">
              <a:effectLst/>
            </a:rPr>
            <a:t>Nyob</a:t>
          </a:r>
          <a:endParaRPr lang="en-US" sz="2000" dirty="0"/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/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1800" dirty="0" err="1">
              <a:effectLst/>
            </a:rPr>
            <a:t>Muab</a:t>
          </a:r>
          <a:r>
            <a:rPr lang="en-US" sz="1800" dirty="0">
              <a:effectLst/>
            </a:rPr>
            <a:t> Kev </a:t>
          </a:r>
          <a:r>
            <a:rPr lang="en-US" sz="1800" dirty="0" err="1">
              <a:effectLst/>
            </a:rPr>
            <a:t>Tshuaj</a:t>
          </a:r>
          <a:r>
            <a:rPr lang="en-US" sz="1800" dirty="0">
              <a:effectLst/>
            </a:rPr>
            <a:t> </a:t>
          </a:r>
          <a:r>
            <a:rPr lang="en-US" sz="1800" dirty="0" err="1">
              <a:effectLst/>
            </a:rPr>
            <a:t>xyuas</a:t>
          </a:r>
          <a:r>
            <a:rPr lang="en-US" sz="1800" dirty="0">
              <a:effectLst/>
            </a:rPr>
            <a:t> </a:t>
          </a:r>
          <a:r>
            <a:rPr lang="en-US" sz="1800" dirty="0" err="1">
              <a:effectLst/>
            </a:rPr>
            <a:t>Daim</a:t>
          </a:r>
          <a:r>
            <a:rPr lang="en-US" sz="1800" dirty="0">
              <a:effectLst/>
            </a:rPr>
            <a:t> </a:t>
          </a:r>
          <a:r>
            <a:rPr lang="en-US" sz="1800" dirty="0" err="1">
              <a:effectLst/>
            </a:rPr>
            <a:t>Ntawv</a:t>
          </a:r>
          <a:r>
            <a:rPr lang="en-US" sz="1800" dirty="0">
              <a:effectLst/>
            </a:rPr>
            <a:t> </a:t>
          </a:r>
          <a:r>
            <a:rPr lang="en-US" sz="1800" dirty="0" err="1">
              <a:effectLst/>
            </a:rPr>
            <a:t>Vaj</a:t>
          </a:r>
          <a:r>
            <a:rPr lang="en-US" sz="1800" dirty="0">
              <a:effectLst/>
            </a:rPr>
            <a:t> </a:t>
          </a:r>
          <a:r>
            <a:rPr lang="en-US" sz="1800" dirty="0" err="1">
              <a:effectLst/>
            </a:rPr>
            <a:t>Tsev</a:t>
          </a:r>
          <a:r>
            <a:rPr lang="en-US" sz="1800" dirty="0">
              <a:effectLst/>
            </a:rPr>
            <a:t> Chaw </a:t>
          </a:r>
          <a:r>
            <a:rPr lang="en-US" sz="1800" dirty="0" err="1">
              <a:effectLst/>
            </a:rPr>
            <a:t>Nyob</a:t>
          </a:r>
          <a:r>
            <a:rPr lang="en-US" sz="1800" dirty="0">
              <a:effectLst/>
            </a:rPr>
            <a:t> Rau </a:t>
          </a:r>
          <a:r>
            <a:rPr lang="en-US" sz="1800" dirty="0" err="1">
              <a:effectLst/>
            </a:rPr>
            <a:t>Pej</a:t>
          </a:r>
          <a:r>
            <a:rPr lang="en-US" sz="1800" dirty="0">
              <a:effectLst/>
            </a:rPr>
            <a:t> </a:t>
          </a:r>
          <a:r>
            <a:rPr lang="en-US" sz="1800" dirty="0" err="1">
              <a:effectLst/>
            </a:rPr>
            <a:t>Xeem</a:t>
          </a:r>
          <a:r>
            <a:rPr lang="en-US" sz="1800" dirty="0">
              <a:effectLst/>
            </a:rPr>
            <a:t> </a:t>
          </a:r>
          <a:r>
            <a:rPr lang="en-US" sz="1800" dirty="0" err="1">
              <a:effectLst/>
            </a:rPr>
            <a:t>Txhua</a:t>
          </a:r>
          <a:r>
            <a:rPr lang="en-US" sz="1800" dirty="0">
              <a:effectLst/>
            </a:rPr>
            <a:t> Tus(30-40 </a:t>
          </a:r>
          <a:r>
            <a:rPr lang="en-US" sz="1800" dirty="0" err="1">
              <a:effectLst/>
            </a:rPr>
            <a:t>hnub</a:t>
          </a:r>
          <a:r>
            <a:rPr lang="en-US" sz="1800" dirty="0">
              <a:effectLst/>
            </a:rPr>
            <a:t>)</a:t>
          </a:r>
          <a:endParaRPr lang="en-US" sz="1800" dirty="0"/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/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 dirty="0"/>
            <a:t>Kev </a:t>
          </a:r>
          <a:r>
            <a:rPr lang="en-US" sz="2000" dirty="0" err="1"/>
            <a:t>Soj</a:t>
          </a:r>
          <a:r>
            <a:rPr lang="en-US" sz="2000" dirty="0"/>
            <a:t> </a:t>
          </a:r>
          <a:r>
            <a:rPr lang="en-US" sz="2000" dirty="0" err="1"/>
            <a:t>Ntsuam</a:t>
          </a:r>
          <a:r>
            <a:rPr lang="en-US" sz="2000" dirty="0"/>
            <a:t> Lees </a:t>
          </a:r>
          <a:r>
            <a:rPr lang="en-US" sz="2000" dirty="0" err="1"/>
            <a:t>Txais</a:t>
          </a:r>
          <a:endParaRPr lang="en-US" sz="2000" dirty="0"/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 dirty="0">
              <a:effectLst/>
            </a:rPr>
            <a:t>Xa Rau HCD – </a:t>
          </a:r>
          <a:r>
            <a:rPr lang="en-US" sz="2000" dirty="0" err="1">
              <a:effectLst/>
            </a:rPr>
            <a:t>Tshuaj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Xyuas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Zaum</a:t>
          </a:r>
          <a:r>
            <a:rPr lang="en-US" sz="2000" dirty="0">
              <a:effectLst/>
            </a:rPr>
            <a:t> 1 (90 </a:t>
          </a:r>
          <a:r>
            <a:rPr lang="en-US" sz="2000" dirty="0" err="1">
              <a:effectLst/>
            </a:rPr>
            <a:t>hnub</a:t>
          </a:r>
          <a:r>
            <a:rPr lang="en-US" sz="2000" dirty="0">
              <a:effectLst/>
            </a:rPr>
            <a:t>)</a:t>
          </a:r>
          <a:endParaRPr lang="en-US" sz="2000" dirty="0"/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/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 dirty="0" err="1">
              <a:effectLst/>
            </a:rPr>
            <a:t>Nthuav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qhia</a:t>
          </a:r>
          <a:endParaRPr lang="en-US" sz="2000" dirty="0"/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/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 dirty="0">
              <a:effectLst/>
            </a:rPr>
            <a:t>Xa Rau HCD – </a:t>
          </a:r>
          <a:r>
            <a:rPr lang="en-US" sz="2000" dirty="0" err="1">
              <a:effectLst/>
            </a:rPr>
            <a:t>Tshuaj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Xyuas</a:t>
          </a:r>
          <a:r>
            <a:rPr lang="en-US" sz="2000" dirty="0">
              <a:effectLst/>
            </a:rPr>
            <a:t> </a:t>
          </a:r>
          <a:r>
            <a:rPr lang="en-US" sz="2000" dirty="0" err="1">
              <a:effectLst/>
            </a:rPr>
            <a:t>Zaum</a:t>
          </a:r>
          <a:r>
            <a:rPr lang="en-US" sz="2000" dirty="0">
              <a:effectLst/>
            </a:rPr>
            <a:t> 2 (60 </a:t>
          </a:r>
          <a:r>
            <a:rPr lang="en-US" sz="2000" dirty="0" err="1">
              <a:effectLst/>
            </a:rPr>
            <a:t>hnub</a:t>
          </a:r>
          <a:r>
            <a:rPr lang="en-US" sz="2000" dirty="0">
              <a:effectLst/>
            </a:rPr>
            <a:t>)</a:t>
          </a:r>
          <a:endParaRPr lang="en-US" sz="20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/>
      <dgm:t>
        <a:bodyPr/>
        <a:lstStyle/>
        <a:p>
          <a:endParaRPr lang="en-US"/>
        </a:p>
      </dgm:t>
    </dgm:pt>
    <dgm:pt modelId="{7386A776-71D1-4C6A-9322-8E2A9C3A82FB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3887F060-5017-4F2F-AEBE-367239B0B16C}" type="pres">
      <dgm:prSet presAssocID="{0D23C0C8-FA6D-4AC7-8AC2-03C2DBD570B2}" presName="node" presStyleLbl="node1" presStyleIdx="0" presStyleCnt="7" custScaleY="273000">
        <dgm:presLayoutVars>
          <dgm:bulletEnabled val="1"/>
        </dgm:presLayoutVars>
      </dgm:prSet>
      <dgm:spPr/>
    </dgm:pt>
    <dgm:pt modelId="{6B1F8D0E-8B2F-4BF0-9656-4F5EBC76495C}" type="pres">
      <dgm:prSet presAssocID="{09082C4B-29EC-41AF-8851-30C824196785}" presName="sibTrans" presStyleLbl="sibTrans2D1" presStyleIdx="0" presStyleCnt="6"/>
      <dgm:spPr/>
    </dgm:pt>
    <dgm:pt modelId="{A0EFE9B0-FF64-44AC-AEF1-7657F9D04EEE}" type="pres">
      <dgm:prSet presAssocID="{09082C4B-29EC-41AF-8851-30C824196785}" presName="connectorText" presStyleLbl="sibTrans2D1" presStyleIdx="0" presStyleCnt="6"/>
      <dgm:spPr/>
    </dgm:pt>
    <dgm:pt modelId="{49462BD0-56A7-45E0-A8AE-720465F2E455}" type="pres">
      <dgm:prSet presAssocID="{89A1E8E6-5400-427C-83F9-653AF9B7E93E}" presName="node" presStyleLbl="node1" presStyleIdx="1" presStyleCnt="7" custScaleY="273001">
        <dgm:presLayoutVars>
          <dgm:bulletEnabled val="1"/>
        </dgm:presLayoutVars>
      </dgm:prSet>
      <dgm:spPr/>
    </dgm:pt>
    <dgm:pt modelId="{51DE9889-886E-4416-A340-C142DEFD54D2}" type="pres">
      <dgm:prSet presAssocID="{A0B5E135-329D-46B0-8F3F-F2DC154F4B9D}" presName="sibTrans" presStyleLbl="sibTrans2D1" presStyleIdx="1" presStyleCnt="6"/>
      <dgm:spPr/>
    </dgm:pt>
    <dgm:pt modelId="{EC59FF00-11A5-4526-B0F7-5DFCEFCE6A56}" type="pres">
      <dgm:prSet presAssocID="{A0B5E135-329D-46B0-8F3F-F2DC154F4B9D}" presName="connectorText" presStyleLbl="sibTrans2D1" presStyleIdx="1" presStyleCnt="6"/>
      <dgm:spPr/>
    </dgm:pt>
    <dgm:pt modelId="{C29074E1-6E70-4BA7-8291-3D6D8B8E83B1}" type="pres">
      <dgm:prSet presAssocID="{6CB2A0AC-CF85-4400-8DD1-F009376861DE}" presName="node" presStyleLbl="node1" presStyleIdx="2" presStyleCnt="7" custScaleX="98936" custScaleY="273000">
        <dgm:presLayoutVars>
          <dgm:bulletEnabled val="1"/>
        </dgm:presLayoutVars>
      </dgm:prSet>
      <dgm:spPr/>
    </dgm:pt>
    <dgm:pt modelId="{C21F0C55-C397-4547-88C3-FF674BA529FC}" type="pres">
      <dgm:prSet presAssocID="{6E81478F-E530-44CF-94F4-4AC10D1FF03E}" presName="sibTrans" presStyleLbl="sibTrans2D1" presStyleIdx="2" presStyleCnt="6"/>
      <dgm:spPr/>
    </dgm:pt>
    <dgm:pt modelId="{E74ACADC-D1D4-45E5-8D81-2CEFB747042C}" type="pres">
      <dgm:prSet presAssocID="{6E81478F-E530-44CF-94F4-4AC10D1FF03E}" presName="connectorText" presStyleLbl="sibTrans2D1" presStyleIdx="2" presStyleCnt="6"/>
      <dgm:spPr/>
    </dgm:pt>
    <dgm:pt modelId="{28EFEBEC-B4DC-46B1-B784-9B9FD1D094F3}" type="pres">
      <dgm:prSet presAssocID="{E3FCE2AA-1F80-4B3A-AEAF-6D856BDD3FF9}" presName="node" presStyleLbl="node1" presStyleIdx="3" presStyleCnt="7" custScaleY="273000">
        <dgm:presLayoutVars>
          <dgm:bulletEnabled val="1"/>
        </dgm:presLayoutVars>
      </dgm:prSet>
      <dgm:spPr/>
    </dgm:pt>
    <dgm:pt modelId="{C81F672B-BBDD-4120-B1E4-5C1B1F24D66F}" type="pres">
      <dgm:prSet presAssocID="{E274AB0C-4F98-4CBD-AA37-897D0E8737E7}" presName="sibTrans" presStyleLbl="sibTrans2D1" presStyleIdx="3" presStyleCnt="6"/>
      <dgm:spPr/>
    </dgm:pt>
    <dgm:pt modelId="{60B73BD5-77F2-43DB-A2D6-DFF8738DF5E9}" type="pres">
      <dgm:prSet presAssocID="{E274AB0C-4F98-4CBD-AA37-897D0E8737E7}" presName="connectorText" presStyleLbl="sibTrans2D1" presStyleIdx="3" presStyleCnt="6"/>
      <dgm:spPr/>
    </dgm:pt>
    <dgm:pt modelId="{827FB8FB-27CD-4760-95D2-D5D16CD995B6}" type="pres">
      <dgm:prSet presAssocID="{D9B5759A-B731-43DD-83A6-CE399B619A00}" presName="node" presStyleLbl="node1" presStyleIdx="4" presStyleCnt="7" custScaleY="273000">
        <dgm:presLayoutVars>
          <dgm:bulletEnabled val="1"/>
        </dgm:presLayoutVars>
      </dgm:prSet>
      <dgm:spPr/>
    </dgm:pt>
    <dgm:pt modelId="{71FE32EF-F77D-47D4-96A4-75078D941F98}" type="pres">
      <dgm:prSet presAssocID="{4CBC67F9-4180-4592-8CB3-1DD96EDC63FE}" presName="sibTrans" presStyleLbl="sibTrans2D1" presStyleIdx="4" presStyleCnt="6"/>
      <dgm:spPr/>
    </dgm:pt>
    <dgm:pt modelId="{E02BD17C-46D8-48B6-90B3-A29819B6B600}" type="pres">
      <dgm:prSet presAssocID="{4CBC67F9-4180-4592-8CB3-1DD96EDC63FE}" presName="connectorText" presStyleLbl="sibTrans2D1" presStyleIdx="4" presStyleCnt="6"/>
      <dgm:spPr/>
    </dgm:pt>
    <dgm:pt modelId="{713A929A-C60C-4DCF-9444-89FC6B397E8F}" type="pres">
      <dgm:prSet presAssocID="{55666C40-F601-4D71-98DC-CB2B762AC6A9}" presName="node" presStyleLbl="node1" presStyleIdx="5" presStyleCnt="7" custScaleY="273000">
        <dgm:presLayoutVars>
          <dgm:bulletEnabled val="1"/>
        </dgm:presLayoutVars>
      </dgm:prSet>
      <dgm:spPr/>
    </dgm:pt>
    <dgm:pt modelId="{1A3336C6-AAFB-4BF7-B9DE-AFB1626E8CA0}" type="pres">
      <dgm:prSet presAssocID="{67CFA61B-050A-4EE0-A5C5-164143B30731}" presName="sibTrans" presStyleLbl="sibTrans2D1" presStyleIdx="5" presStyleCnt="6"/>
      <dgm:spPr/>
    </dgm:pt>
    <dgm:pt modelId="{D5192D21-BA4A-460B-A490-AD391DA19781}" type="pres">
      <dgm:prSet presAssocID="{67CFA61B-050A-4EE0-A5C5-164143B30731}" presName="connectorText" presStyleLbl="sibTrans2D1" presStyleIdx="5" presStyleCnt="6"/>
      <dgm:spPr/>
    </dgm:pt>
    <dgm:pt modelId="{C8E5D1A3-CF45-441E-9522-BBBD3214B79D}" type="pres">
      <dgm:prSet presAssocID="{856098F7-4581-4143-8F52-5ADFDA7FDAF4}" presName="node" presStyleLbl="node1" presStyleIdx="6" presStyleCnt="7" custScaleY="273000">
        <dgm:presLayoutVars>
          <dgm:bulletEnabled val="1"/>
        </dgm:presLayoutVars>
      </dgm:prSet>
      <dgm:spPr/>
    </dgm:pt>
  </dgm:ptLst>
  <dgm:cxnLst>
    <dgm:cxn modelId="{6CE6260F-D937-4BBD-A1A7-4A256A315624}" type="presOf" srcId="{856098F7-4581-4143-8F52-5ADFDA7FDAF4}" destId="{C8E5D1A3-CF45-441E-9522-BBBD3214B79D}" srcOrd="0" destOrd="0" presId="urn:microsoft.com/office/officeart/2005/8/layout/process1"/>
    <dgm:cxn modelId="{C4247E10-05CC-4B5B-B70D-05B85C443F6C}" type="presOf" srcId="{4CBC67F9-4180-4592-8CB3-1DD96EDC63FE}" destId="{71FE32EF-F77D-47D4-96A4-75078D941F98}" srcOrd="0" destOrd="0" presId="urn:microsoft.com/office/officeart/2005/8/layout/process1"/>
    <dgm:cxn modelId="{5412051F-A870-47EF-A603-3A509D7E9629}" type="presOf" srcId="{67CFA61B-050A-4EE0-A5C5-164143B30731}" destId="{1A3336C6-AAFB-4BF7-B9DE-AFB1626E8CA0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40DD6923-6CE7-4AE7-B0B9-8EB63ED9E411}" type="presOf" srcId="{A0B5E135-329D-46B0-8F3F-F2DC154F4B9D}" destId="{51DE9889-886E-4416-A340-C142DEFD54D2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62A7B72A-CA0A-4D03-ACF1-7FEBD0B0946D}" type="presOf" srcId="{E274AB0C-4F98-4CBD-AA37-897D0E8737E7}" destId="{C81F672B-BBDD-4120-B1E4-5C1B1F24D66F}" srcOrd="0" destOrd="0" presId="urn:microsoft.com/office/officeart/2005/8/layout/process1"/>
    <dgm:cxn modelId="{74C2532F-CC39-49C9-963A-1C9665518AC4}" type="presOf" srcId="{4CBC67F9-4180-4592-8CB3-1DD96EDC63FE}" destId="{E02BD17C-46D8-48B6-90B3-A29819B6B600}" srcOrd="1" destOrd="0" presId="urn:microsoft.com/office/officeart/2005/8/layout/process1"/>
    <dgm:cxn modelId="{74AC3835-E78F-40C7-941F-73F243012775}" type="presOf" srcId="{09082C4B-29EC-41AF-8851-30C824196785}" destId="{6B1F8D0E-8B2F-4BF0-9656-4F5EBC76495C}" srcOrd="0" destOrd="0" presId="urn:microsoft.com/office/officeart/2005/8/layout/process1"/>
    <dgm:cxn modelId="{99FDE45C-E3F9-43F3-93C5-B6BAC54C89CB}" type="presOf" srcId="{B274CB3F-56DD-40B1-B5A4-85AB91022F08}" destId="{7386A776-71D1-4C6A-9322-8E2A9C3A82FB}" srcOrd="0" destOrd="0" presId="urn:microsoft.com/office/officeart/2005/8/layout/process1"/>
    <dgm:cxn modelId="{C9664E44-C9DC-460D-A528-B4C5FAC0EC3D}" type="presOf" srcId="{A0B5E135-329D-46B0-8F3F-F2DC154F4B9D}" destId="{EC59FF00-11A5-4526-B0F7-5DFCEFCE6A56}" srcOrd="1" destOrd="0" presId="urn:microsoft.com/office/officeart/2005/8/layout/process1"/>
    <dgm:cxn modelId="{CE928553-C109-4C3D-B3A2-F12616C1A6D7}" type="presOf" srcId="{E274AB0C-4F98-4CBD-AA37-897D0E8737E7}" destId="{60B73BD5-77F2-43DB-A2D6-DFF8738DF5E9}" srcOrd="1" destOrd="0" presId="urn:microsoft.com/office/officeart/2005/8/layout/process1"/>
    <dgm:cxn modelId="{A5590681-3D95-4C98-8CB8-6A673BBEEB53}" type="presOf" srcId="{0D23C0C8-FA6D-4AC7-8AC2-03C2DBD570B2}" destId="{3887F060-5017-4F2F-AEBE-367239B0B16C}" srcOrd="0" destOrd="0" presId="urn:microsoft.com/office/officeart/2005/8/layout/process1"/>
    <dgm:cxn modelId="{930FFE84-D172-4831-BD3C-F0CF03A035B7}" type="presOf" srcId="{D9B5759A-B731-43DD-83A6-CE399B619A00}" destId="{827FB8FB-27CD-4760-95D2-D5D16CD995B6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E07F46A5-C7B8-4046-A3F7-E1C83969F309}" type="presOf" srcId="{6E81478F-E530-44CF-94F4-4AC10D1FF03E}" destId="{C21F0C55-C397-4547-88C3-FF674BA529FC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C86DF9BA-7B9E-4C2E-ADBC-EDA6B778DB81}" type="presOf" srcId="{67CFA61B-050A-4EE0-A5C5-164143B30731}" destId="{D5192D21-BA4A-460B-A490-AD391DA19781}" srcOrd="1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ADF71DC8-0CB5-4532-942E-6FE2DAD72F51}" type="presOf" srcId="{E3FCE2AA-1F80-4B3A-AEAF-6D856BDD3FF9}" destId="{28EFEBEC-B4DC-46B1-B784-9B9FD1D094F3}" srcOrd="0" destOrd="0" presId="urn:microsoft.com/office/officeart/2005/8/layout/process1"/>
    <dgm:cxn modelId="{47D293DB-482B-4CC9-9598-F35F3C6C0563}" type="presOf" srcId="{6CB2A0AC-CF85-4400-8DD1-F009376861DE}" destId="{C29074E1-6E70-4BA7-8291-3D6D8B8E83B1}" srcOrd="0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544845E8-33F8-4104-AC0B-D4DA5D844CF3}" type="presOf" srcId="{09082C4B-29EC-41AF-8851-30C824196785}" destId="{A0EFE9B0-FF64-44AC-AEF1-7657F9D04EEE}" srcOrd="1" destOrd="0" presId="urn:microsoft.com/office/officeart/2005/8/layout/process1"/>
    <dgm:cxn modelId="{58C128EB-BA50-4974-9C3E-31C6572DBA15}" type="presOf" srcId="{89A1E8E6-5400-427C-83F9-653AF9B7E93E}" destId="{49462BD0-56A7-45E0-A8AE-720465F2E455}" srcOrd="0" destOrd="0" presId="urn:microsoft.com/office/officeart/2005/8/layout/process1"/>
    <dgm:cxn modelId="{06AB37F7-1950-4483-BD80-43F7BE370A91}" type="presOf" srcId="{55666C40-F601-4D71-98DC-CB2B762AC6A9}" destId="{713A929A-C60C-4DCF-9444-89FC6B397E8F}" srcOrd="0" destOrd="0" presId="urn:microsoft.com/office/officeart/2005/8/layout/process1"/>
    <dgm:cxn modelId="{893D07F9-91C9-4966-B99F-00106A29743C}" type="presOf" srcId="{6E81478F-E530-44CF-94F4-4AC10D1FF03E}" destId="{E74ACADC-D1D4-45E5-8D81-2CEFB747042C}" srcOrd="1" destOrd="0" presId="urn:microsoft.com/office/officeart/2005/8/layout/process1"/>
    <dgm:cxn modelId="{A8DAA7EE-0A64-405A-9CF4-2DC49A945AFD}" type="presParOf" srcId="{7386A776-71D1-4C6A-9322-8E2A9C3A82FB}" destId="{3887F060-5017-4F2F-AEBE-367239B0B16C}" srcOrd="0" destOrd="0" presId="urn:microsoft.com/office/officeart/2005/8/layout/process1"/>
    <dgm:cxn modelId="{344FB034-F4A5-4E15-B71B-D5E8C40DAE24}" type="presParOf" srcId="{7386A776-71D1-4C6A-9322-8E2A9C3A82FB}" destId="{6B1F8D0E-8B2F-4BF0-9656-4F5EBC76495C}" srcOrd="1" destOrd="0" presId="urn:microsoft.com/office/officeart/2005/8/layout/process1"/>
    <dgm:cxn modelId="{8E77F325-4498-4DA6-8CB5-D46287A2B438}" type="presParOf" srcId="{6B1F8D0E-8B2F-4BF0-9656-4F5EBC76495C}" destId="{A0EFE9B0-FF64-44AC-AEF1-7657F9D04EEE}" srcOrd="0" destOrd="0" presId="urn:microsoft.com/office/officeart/2005/8/layout/process1"/>
    <dgm:cxn modelId="{AE6983CA-4EDD-44E4-B69F-114F85200F1B}" type="presParOf" srcId="{7386A776-71D1-4C6A-9322-8E2A9C3A82FB}" destId="{49462BD0-56A7-45E0-A8AE-720465F2E455}" srcOrd="2" destOrd="0" presId="urn:microsoft.com/office/officeart/2005/8/layout/process1"/>
    <dgm:cxn modelId="{25003F68-519F-48E0-88E1-A7526D87C5FA}" type="presParOf" srcId="{7386A776-71D1-4C6A-9322-8E2A9C3A82FB}" destId="{51DE9889-886E-4416-A340-C142DEFD54D2}" srcOrd="3" destOrd="0" presId="urn:microsoft.com/office/officeart/2005/8/layout/process1"/>
    <dgm:cxn modelId="{24F81636-1CC9-467A-B7DF-3228A6D1C5EE}" type="presParOf" srcId="{51DE9889-886E-4416-A340-C142DEFD54D2}" destId="{EC59FF00-11A5-4526-B0F7-5DFCEFCE6A56}" srcOrd="0" destOrd="0" presId="urn:microsoft.com/office/officeart/2005/8/layout/process1"/>
    <dgm:cxn modelId="{56BF92E8-171E-472E-A4F3-3E1564DD7B4F}" type="presParOf" srcId="{7386A776-71D1-4C6A-9322-8E2A9C3A82FB}" destId="{C29074E1-6E70-4BA7-8291-3D6D8B8E83B1}" srcOrd="4" destOrd="0" presId="urn:microsoft.com/office/officeart/2005/8/layout/process1"/>
    <dgm:cxn modelId="{463A2C2E-A48D-43F5-A2A3-26EEA09B4403}" type="presParOf" srcId="{7386A776-71D1-4C6A-9322-8E2A9C3A82FB}" destId="{C21F0C55-C397-4547-88C3-FF674BA529FC}" srcOrd="5" destOrd="0" presId="urn:microsoft.com/office/officeart/2005/8/layout/process1"/>
    <dgm:cxn modelId="{B1A90054-29D8-4D9C-9AC4-17C0F8699427}" type="presParOf" srcId="{C21F0C55-C397-4547-88C3-FF674BA529FC}" destId="{E74ACADC-D1D4-45E5-8D81-2CEFB747042C}" srcOrd="0" destOrd="0" presId="urn:microsoft.com/office/officeart/2005/8/layout/process1"/>
    <dgm:cxn modelId="{190FADFC-1F32-4F4F-8539-1697F0AEAB05}" type="presParOf" srcId="{7386A776-71D1-4C6A-9322-8E2A9C3A82FB}" destId="{28EFEBEC-B4DC-46B1-B784-9B9FD1D094F3}" srcOrd="6" destOrd="0" presId="urn:microsoft.com/office/officeart/2005/8/layout/process1"/>
    <dgm:cxn modelId="{1CC5CB73-4FB2-42A6-B3CD-3B5C1124119B}" type="presParOf" srcId="{7386A776-71D1-4C6A-9322-8E2A9C3A82FB}" destId="{C81F672B-BBDD-4120-B1E4-5C1B1F24D66F}" srcOrd="7" destOrd="0" presId="urn:microsoft.com/office/officeart/2005/8/layout/process1"/>
    <dgm:cxn modelId="{7186920F-926A-4D8B-AB12-56FFF9FFBCF0}" type="presParOf" srcId="{C81F672B-BBDD-4120-B1E4-5C1B1F24D66F}" destId="{60B73BD5-77F2-43DB-A2D6-DFF8738DF5E9}" srcOrd="0" destOrd="0" presId="urn:microsoft.com/office/officeart/2005/8/layout/process1"/>
    <dgm:cxn modelId="{2F92F003-566A-4ADE-898F-B4E9A05269E0}" type="presParOf" srcId="{7386A776-71D1-4C6A-9322-8E2A9C3A82FB}" destId="{827FB8FB-27CD-4760-95D2-D5D16CD995B6}" srcOrd="8" destOrd="0" presId="urn:microsoft.com/office/officeart/2005/8/layout/process1"/>
    <dgm:cxn modelId="{DF3D0439-0A59-44F3-959F-C97C9A86617D}" type="presParOf" srcId="{7386A776-71D1-4C6A-9322-8E2A9C3A82FB}" destId="{71FE32EF-F77D-47D4-96A4-75078D941F98}" srcOrd="9" destOrd="0" presId="urn:microsoft.com/office/officeart/2005/8/layout/process1"/>
    <dgm:cxn modelId="{971ADA51-5CAB-4F64-94C9-7EB3CA32A417}" type="presParOf" srcId="{71FE32EF-F77D-47D4-96A4-75078D941F98}" destId="{E02BD17C-46D8-48B6-90B3-A29819B6B600}" srcOrd="0" destOrd="0" presId="urn:microsoft.com/office/officeart/2005/8/layout/process1"/>
    <dgm:cxn modelId="{FD3C50DE-B349-4D09-B09E-AC248A0E5D71}" type="presParOf" srcId="{7386A776-71D1-4C6A-9322-8E2A9C3A82FB}" destId="{713A929A-C60C-4DCF-9444-89FC6B397E8F}" srcOrd="10" destOrd="0" presId="urn:microsoft.com/office/officeart/2005/8/layout/process1"/>
    <dgm:cxn modelId="{6BE763DB-942C-4906-B6F1-370811830389}" type="presParOf" srcId="{7386A776-71D1-4C6A-9322-8E2A9C3A82FB}" destId="{1A3336C6-AAFB-4BF7-B9DE-AFB1626E8CA0}" srcOrd="11" destOrd="0" presId="urn:microsoft.com/office/officeart/2005/8/layout/process1"/>
    <dgm:cxn modelId="{7256DD7A-CBC5-4ABE-B206-13079F5A1168}" type="presParOf" srcId="{1A3336C6-AAFB-4BF7-B9DE-AFB1626E8CA0}" destId="{D5192D21-BA4A-460B-A490-AD391DA19781}" srcOrd="0" destOrd="0" presId="urn:microsoft.com/office/officeart/2005/8/layout/process1"/>
    <dgm:cxn modelId="{F3CBAF33-A17D-487F-82A3-FFBAF8D61645}" type="presParOf" srcId="{7386A776-71D1-4C6A-9322-8E2A9C3A82FB}" destId="{C8E5D1A3-CF45-441E-9522-BBBD3214B79D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03C44-9DE7-4CDA-960F-D1748492B27C}">
      <dsp:nvSpPr>
        <dsp:cNvPr id="0" name=""/>
        <dsp:cNvSpPr/>
      </dsp:nvSpPr>
      <dsp:spPr>
        <a:xfrm>
          <a:off x="0" y="2199"/>
          <a:ext cx="7658100" cy="112309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Kev </a:t>
          </a:r>
          <a:r>
            <a:rPr lang="en-US" sz="3200" kern="1200" dirty="0" err="1"/>
            <a:t>Nthuav</a:t>
          </a:r>
          <a:r>
            <a:rPr lang="en-US" sz="3200" kern="1200" dirty="0"/>
            <a:t> </a:t>
          </a:r>
          <a:r>
            <a:rPr lang="en-US" sz="3200" kern="1200" dirty="0" err="1"/>
            <a:t>Qhia</a:t>
          </a:r>
          <a:endParaRPr lang="en-US" sz="3200" kern="1200" dirty="0"/>
        </a:p>
      </dsp:txBody>
      <dsp:txXfrm>
        <a:off x="54825" y="57024"/>
        <a:ext cx="7548450" cy="1013442"/>
      </dsp:txXfrm>
    </dsp:sp>
    <dsp:sp modelId="{B3FDCBD4-33DA-4CF0-A0CF-6810D2EA3A3E}">
      <dsp:nvSpPr>
        <dsp:cNvPr id="0" name=""/>
        <dsp:cNvSpPr/>
      </dsp:nvSpPr>
      <dsp:spPr>
        <a:xfrm>
          <a:off x="0" y="1139551"/>
          <a:ext cx="7658100" cy="112309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Cov</a:t>
          </a:r>
          <a:r>
            <a:rPr lang="en-US" sz="3100" kern="1200" dirty="0"/>
            <a:t> </a:t>
          </a:r>
          <a:r>
            <a:rPr lang="en-US" sz="3100" kern="1200" dirty="0" err="1"/>
            <a:t>Txheej</a:t>
          </a:r>
          <a:r>
            <a:rPr lang="en-US" sz="3100" kern="1200" dirty="0"/>
            <a:t> </a:t>
          </a:r>
          <a:r>
            <a:rPr lang="en-US" sz="3100" kern="1200" dirty="0" err="1"/>
            <a:t>Txheem</a:t>
          </a:r>
          <a:r>
            <a:rPr lang="en-US" sz="3100" kern="1200" dirty="0"/>
            <a:t> </a:t>
          </a:r>
          <a:r>
            <a:rPr lang="en-US" sz="3100" kern="1200" dirty="0" err="1"/>
            <a:t>Vaj</a:t>
          </a:r>
          <a:r>
            <a:rPr lang="en-US" sz="3100" kern="1200" dirty="0"/>
            <a:t> </a:t>
          </a:r>
          <a:r>
            <a:rPr lang="en-US" sz="3100" kern="1200" dirty="0" err="1"/>
            <a:t>Tsev</a:t>
          </a:r>
          <a:r>
            <a:rPr lang="en-US" sz="3100" kern="1200" dirty="0"/>
            <a:t> Chaw </a:t>
          </a:r>
          <a:r>
            <a:rPr lang="en-US" sz="3100" kern="1200" dirty="0" err="1"/>
            <a:t>Nyob</a:t>
          </a:r>
          <a:r>
            <a:rPr lang="en-US" sz="3100" kern="1200" dirty="0"/>
            <a:t>/ </a:t>
          </a:r>
          <a:r>
            <a:rPr lang="en-US" sz="3100" kern="1200" dirty="0" err="1"/>
            <a:t>Ntsiab</a:t>
          </a:r>
          <a:r>
            <a:rPr lang="en-US" sz="3100" kern="1200" dirty="0"/>
            <a:t> </a:t>
          </a:r>
          <a:r>
            <a:rPr lang="en-US" sz="3100" kern="1200" dirty="0" err="1"/>
            <a:t>Lus</a:t>
          </a:r>
          <a:endParaRPr lang="en-US" sz="3100" kern="1200" dirty="0"/>
        </a:p>
      </dsp:txBody>
      <dsp:txXfrm>
        <a:off x="54825" y="1194376"/>
        <a:ext cx="7548450" cy="1013442"/>
      </dsp:txXfrm>
    </dsp:sp>
    <dsp:sp modelId="{7A052692-F5B0-4B0E-832B-9CFFF48908E5}">
      <dsp:nvSpPr>
        <dsp:cNvPr id="0" name=""/>
        <dsp:cNvSpPr/>
      </dsp:nvSpPr>
      <dsp:spPr>
        <a:xfrm>
          <a:off x="0" y="2276903"/>
          <a:ext cx="7658100" cy="112309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Muab</a:t>
          </a:r>
          <a:r>
            <a:rPr lang="en-US" sz="3200" kern="1200" dirty="0"/>
            <a:t> Kev </a:t>
          </a:r>
          <a:r>
            <a:rPr lang="en-US" sz="3200" kern="1200" dirty="0" err="1"/>
            <a:t>Xav</a:t>
          </a:r>
          <a:r>
            <a:rPr lang="en-US" sz="3200" kern="1200" dirty="0"/>
            <a:t> Tau </a:t>
          </a:r>
          <a:r>
            <a:rPr lang="en-US" sz="3200" kern="1200" dirty="0" err="1"/>
            <a:t>Vaj</a:t>
          </a:r>
          <a:r>
            <a:rPr lang="en-US" sz="3200" kern="1200" dirty="0"/>
            <a:t> </a:t>
          </a:r>
          <a:r>
            <a:rPr lang="en-US" sz="3200" kern="1200" dirty="0" err="1"/>
            <a:t>Tsev</a:t>
          </a:r>
          <a:r>
            <a:rPr lang="en-US" sz="3200" kern="1200" dirty="0"/>
            <a:t> Chaw </a:t>
          </a:r>
          <a:r>
            <a:rPr lang="en-US" sz="3200" kern="1200" dirty="0" err="1"/>
            <a:t>Nyob</a:t>
          </a:r>
          <a:r>
            <a:rPr lang="en-US" sz="3200" kern="1200" dirty="0"/>
            <a:t> Rau </a:t>
          </a:r>
          <a:r>
            <a:rPr lang="en-US" sz="3200" kern="1200" dirty="0" err="1"/>
            <a:t>Hauv</a:t>
          </a:r>
          <a:r>
            <a:rPr lang="en-US" sz="3200" kern="1200" dirty="0"/>
            <a:t> </a:t>
          </a:r>
          <a:r>
            <a:rPr lang="en-US" sz="3200" kern="1200" dirty="0" err="1"/>
            <a:t>Cheeb</a:t>
          </a:r>
          <a:r>
            <a:rPr lang="en-US" sz="3200" kern="1200" dirty="0"/>
            <a:t> </a:t>
          </a:r>
          <a:r>
            <a:rPr lang="en-US" sz="3200" kern="1200" dirty="0" err="1"/>
            <a:t>Tsam</a:t>
          </a:r>
          <a:r>
            <a:rPr lang="en-US" sz="3200" kern="1200" dirty="0"/>
            <a:t> (</a:t>
          </a:r>
          <a:r>
            <a:rPr lang="en-US" sz="1800" kern="1200" dirty="0"/>
            <a:t>Regional Housing Needs Allocation RHNA</a:t>
          </a:r>
          <a:r>
            <a:rPr lang="en-US" sz="3200" kern="1200" dirty="0"/>
            <a:t>)</a:t>
          </a:r>
        </a:p>
      </dsp:txBody>
      <dsp:txXfrm>
        <a:off x="54825" y="2331728"/>
        <a:ext cx="7548450" cy="1013442"/>
      </dsp:txXfrm>
    </dsp:sp>
    <dsp:sp modelId="{C1DC6DA0-FE16-4E71-811B-A7665960BAAB}">
      <dsp:nvSpPr>
        <dsp:cNvPr id="0" name=""/>
        <dsp:cNvSpPr/>
      </dsp:nvSpPr>
      <dsp:spPr>
        <a:xfrm>
          <a:off x="0" y="3414255"/>
          <a:ext cx="7658100" cy="112309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Ntaub</a:t>
          </a:r>
          <a:r>
            <a:rPr lang="en-US" sz="2800" kern="1200" dirty="0"/>
            <a:t> </a:t>
          </a:r>
          <a:r>
            <a:rPr lang="en-US" sz="2800" kern="1200" dirty="0" err="1"/>
            <a:t>Ntawv</a:t>
          </a:r>
          <a:r>
            <a:rPr lang="en-US" sz="2800" kern="1200" dirty="0"/>
            <a:t> </a:t>
          </a:r>
          <a:r>
            <a:rPr lang="en-US" sz="2800" kern="1200" dirty="0" err="1"/>
            <a:t>Txog</a:t>
          </a:r>
          <a:r>
            <a:rPr lang="en-US" sz="2800" kern="1200" dirty="0"/>
            <a:t> </a:t>
          </a:r>
          <a:r>
            <a:rPr lang="en-US" sz="2800" kern="1200" dirty="0" err="1"/>
            <a:t>Ntawm</a:t>
          </a:r>
          <a:r>
            <a:rPr lang="en-US" sz="2800" kern="1200" dirty="0"/>
            <a:t> </a:t>
          </a:r>
          <a:r>
            <a:rPr lang="en-US" sz="2800" kern="1200" dirty="0" err="1"/>
            <a:t>Keeb</a:t>
          </a:r>
          <a:r>
            <a:rPr lang="en-US" sz="2800" kern="1200" dirty="0"/>
            <a:t> </a:t>
          </a:r>
          <a:r>
            <a:rPr lang="en-US" sz="2800" kern="1200" dirty="0" err="1"/>
            <a:t>Kwm</a:t>
          </a:r>
          <a:r>
            <a:rPr lang="en-US" sz="2800" kern="1200" dirty="0"/>
            <a:t> </a:t>
          </a:r>
          <a:r>
            <a:rPr lang="en-US" sz="2800" kern="1200" dirty="0" err="1"/>
            <a:t>Vaj</a:t>
          </a:r>
          <a:r>
            <a:rPr lang="en-US" sz="2800" kern="1200" dirty="0"/>
            <a:t> </a:t>
          </a:r>
          <a:r>
            <a:rPr lang="en-US" sz="2800" kern="1200" dirty="0" err="1"/>
            <a:t>Tsev</a:t>
          </a:r>
          <a:r>
            <a:rPr lang="en-US" sz="2800" kern="1200" dirty="0"/>
            <a:t> Chaw </a:t>
          </a:r>
          <a:r>
            <a:rPr lang="en-US" sz="2800" kern="1200" dirty="0" err="1"/>
            <a:t>Nyob</a:t>
          </a:r>
          <a:endParaRPr lang="en-US" sz="2800" kern="1200" dirty="0"/>
        </a:p>
      </dsp:txBody>
      <dsp:txXfrm>
        <a:off x="54825" y="3469080"/>
        <a:ext cx="7548450" cy="1013442"/>
      </dsp:txXfrm>
    </dsp:sp>
    <dsp:sp modelId="{6B95561E-7D87-43F4-A0EA-9CE7FAA5C409}">
      <dsp:nvSpPr>
        <dsp:cNvPr id="0" name=""/>
        <dsp:cNvSpPr/>
      </dsp:nvSpPr>
      <dsp:spPr>
        <a:xfrm>
          <a:off x="0" y="4536225"/>
          <a:ext cx="7658100" cy="112309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Kev </a:t>
          </a:r>
          <a:r>
            <a:rPr lang="en-US" sz="3200" kern="1200" dirty="0" err="1"/>
            <a:t>Tawm</a:t>
          </a:r>
          <a:r>
            <a:rPr lang="en-US" sz="3200" kern="1200" dirty="0"/>
            <a:t> </a:t>
          </a:r>
          <a:r>
            <a:rPr lang="en-US" sz="3200" kern="1200" dirty="0" err="1"/>
            <a:t>Qhia</a:t>
          </a:r>
          <a:endParaRPr lang="en-US" sz="3200" kern="1200" dirty="0"/>
        </a:p>
      </dsp:txBody>
      <dsp:txXfrm>
        <a:off x="54825" y="4591050"/>
        <a:ext cx="7548450" cy="10134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825B2-6A40-4FC1-ADA4-317194188FBD}">
      <dsp:nvSpPr>
        <dsp:cNvPr id="0" name=""/>
        <dsp:cNvSpPr/>
      </dsp:nvSpPr>
      <dsp:spPr>
        <a:xfrm>
          <a:off x="3822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Lub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Xya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– </a:t>
          </a:r>
          <a:r>
            <a:rPr lang="en-US" sz="2000" kern="1200" dirty="0" err="1">
              <a:effectLst/>
            </a:rPr>
            <a:t>Cuaj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2022</a:t>
          </a:r>
        </a:p>
      </dsp:txBody>
      <dsp:txXfrm>
        <a:off x="35223" y="587548"/>
        <a:ext cx="1384763" cy="1009301"/>
      </dsp:txXfrm>
    </dsp:sp>
    <dsp:sp modelId="{BD294F33-DE03-4E0B-AC54-9BF67FEEA3E3}">
      <dsp:nvSpPr>
        <dsp:cNvPr id="0" name=""/>
        <dsp:cNvSpPr/>
      </dsp:nvSpPr>
      <dsp:spPr>
        <a:xfrm>
          <a:off x="1596144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596144" y="984499"/>
        <a:ext cx="214818" cy="215398"/>
      </dsp:txXfrm>
    </dsp:sp>
    <dsp:sp modelId="{C192980C-1D14-4BB3-8AF6-EFE7453C7A5D}">
      <dsp:nvSpPr>
        <dsp:cNvPr id="0" name=""/>
        <dsp:cNvSpPr/>
      </dsp:nvSpPr>
      <dsp:spPr>
        <a:xfrm>
          <a:off x="2030414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Lub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Ib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2023</a:t>
          </a:r>
        </a:p>
      </dsp:txBody>
      <dsp:txXfrm>
        <a:off x="2061815" y="587548"/>
        <a:ext cx="1384763" cy="1009301"/>
      </dsp:txXfrm>
    </dsp:sp>
    <dsp:sp modelId="{AECF5E41-5419-4EAE-BFFD-8D1FEA9AF19C}">
      <dsp:nvSpPr>
        <dsp:cNvPr id="0" name=""/>
        <dsp:cNvSpPr/>
      </dsp:nvSpPr>
      <dsp:spPr>
        <a:xfrm>
          <a:off x="3622737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22737" y="984499"/>
        <a:ext cx="214818" cy="215398"/>
      </dsp:txXfrm>
    </dsp:sp>
    <dsp:sp modelId="{57978611-F9AA-4BAC-ACBE-4195E2296E79}">
      <dsp:nvSpPr>
        <dsp:cNvPr id="0" name=""/>
        <dsp:cNvSpPr/>
      </dsp:nvSpPr>
      <dsp:spPr>
        <a:xfrm>
          <a:off x="4057006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Lub</a:t>
          </a:r>
          <a:r>
            <a:rPr lang="en-US" sz="2000" kern="1200" dirty="0">
              <a:effectLst/>
            </a:rPr>
            <a:t> Ob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2023</a:t>
          </a:r>
        </a:p>
      </dsp:txBody>
      <dsp:txXfrm>
        <a:off x="4088407" y="587548"/>
        <a:ext cx="1384763" cy="1009301"/>
      </dsp:txXfrm>
    </dsp:sp>
    <dsp:sp modelId="{FD912E99-068C-4E1A-9F64-755397719D6B}">
      <dsp:nvSpPr>
        <dsp:cNvPr id="0" name=""/>
        <dsp:cNvSpPr/>
      </dsp:nvSpPr>
      <dsp:spPr>
        <a:xfrm>
          <a:off x="5649329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649329" y="984499"/>
        <a:ext cx="214818" cy="215398"/>
      </dsp:txXfrm>
    </dsp:sp>
    <dsp:sp modelId="{2019D471-3AA1-48B7-9E69-9CC46AE15898}">
      <dsp:nvSpPr>
        <dsp:cNvPr id="0" name=""/>
        <dsp:cNvSpPr/>
      </dsp:nvSpPr>
      <dsp:spPr>
        <a:xfrm>
          <a:off x="6083599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Lub</a:t>
          </a:r>
          <a:r>
            <a:rPr lang="en-US" sz="2000" kern="1200" dirty="0">
              <a:effectLst/>
            </a:rPr>
            <a:t> Ob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/</a:t>
          </a:r>
          <a:r>
            <a:rPr lang="en-US" sz="2000" kern="1200" dirty="0" err="1">
              <a:effectLst/>
            </a:rPr>
            <a:t>Peb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Hli</a:t>
          </a:r>
          <a:br>
            <a:rPr lang="en-US" sz="2000" kern="1200" dirty="0">
              <a:effectLst/>
            </a:rPr>
          </a:br>
          <a:r>
            <a:rPr lang="en-US" sz="2000" kern="1200" dirty="0">
              <a:effectLst/>
            </a:rPr>
            <a:t>2023 </a:t>
          </a:r>
        </a:p>
      </dsp:txBody>
      <dsp:txXfrm>
        <a:off x="6115000" y="587548"/>
        <a:ext cx="1384763" cy="1009301"/>
      </dsp:txXfrm>
    </dsp:sp>
    <dsp:sp modelId="{37DB6090-5C56-4F3C-AF2C-09735B342D10}">
      <dsp:nvSpPr>
        <dsp:cNvPr id="0" name=""/>
        <dsp:cNvSpPr/>
      </dsp:nvSpPr>
      <dsp:spPr>
        <a:xfrm>
          <a:off x="7675921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675921" y="984499"/>
        <a:ext cx="214818" cy="215398"/>
      </dsp:txXfrm>
    </dsp:sp>
    <dsp:sp modelId="{0EA0BCB3-5130-4538-B094-70CC315C5D2B}">
      <dsp:nvSpPr>
        <dsp:cNvPr id="0" name=""/>
        <dsp:cNvSpPr/>
      </dsp:nvSpPr>
      <dsp:spPr>
        <a:xfrm>
          <a:off x="8110191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Lub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Plaub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– Rau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2023</a:t>
          </a:r>
        </a:p>
      </dsp:txBody>
      <dsp:txXfrm>
        <a:off x="8141592" y="587548"/>
        <a:ext cx="1384763" cy="1009301"/>
      </dsp:txXfrm>
    </dsp:sp>
    <dsp:sp modelId="{0561936B-7C9A-46A0-AF43-F013F05F9B7A}">
      <dsp:nvSpPr>
        <dsp:cNvPr id="0" name=""/>
        <dsp:cNvSpPr/>
      </dsp:nvSpPr>
      <dsp:spPr>
        <a:xfrm>
          <a:off x="9702513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702513" y="984499"/>
        <a:ext cx="214818" cy="215398"/>
      </dsp:txXfrm>
    </dsp:sp>
    <dsp:sp modelId="{B634397D-2950-4AED-B03B-93E344F04A2B}">
      <dsp:nvSpPr>
        <dsp:cNvPr id="0" name=""/>
        <dsp:cNvSpPr/>
      </dsp:nvSpPr>
      <dsp:spPr>
        <a:xfrm>
          <a:off x="10136783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Lub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Yim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– </a:t>
          </a:r>
          <a:r>
            <a:rPr lang="en-US" sz="2000" kern="1200" dirty="0" err="1">
              <a:effectLst/>
            </a:rPr>
            <a:t>Cuaj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Hli</a:t>
          </a:r>
          <a:r>
            <a:rPr lang="en-US" sz="2000" kern="1200" dirty="0">
              <a:effectLst/>
            </a:rPr>
            <a:t> 2023</a:t>
          </a:r>
        </a:p>
      </dsp:txBody>
      <dsp:txXfrm>
        <a:off x="10168184" y="587548"/>
        <a:ext cx="1384763" cy="1009301"/>
      </dsp:txXfrm>
    </dsp:sp>
    <dsp:sp modelId="{E5F11941-DF65-4B6F-8BEC-FE931830FAAE}">
      <dsp:nvSpPr>
        <dsp:cNvPr id="0" name=""/>
        <dsp:cNvSpPr/>
      </dsp:nvSpPr>
      <dsp:spPr>
        <a:xfrm>
          <a:off x="11729105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729105" y="984499"/>
        <a:ext cx="214818" cy="215398"/>
      </dsp:txXfrm>
    </dsp:sp>
    <dsp:sp modelId="{8BC363B3-621A-4415-B263-C7B70810FDDE}">
      <dsp:nvSpPr>
        <dsp:cNvPr id="0" name=""/>
        <dsp:cNvSpPr/>
      </dsp:nvSpPr>
      <dsp:spPr>
        <a:xfrm>
          <a:off x="12163375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Lub</a:t>
          </a:r>
          <a:r>
            <a:rPr lang="en-US" sz="2000" kern="1200" dirty="0"/>
            <a:t> </a:t>
          </a:r>
          <a:r>
            <a:rPr lang="en-US" sz="2000" kern="1200" dirty="0" err="1"/>
            <a:t>Kaum</a:t>
          </a:r>
          <a:r>
            <a:rPr lang="en-US" sz="2000" kern="1200" dirty="0"/>
            <a:t> Ob </a:t>
          </a:r>
          <a:r>
            <a:rPr lang="en-US" sz="2000" kern="1200" dirty="0" err="1"/>
            <a:t>Hli</a:t>
          </a:r>
          <a:r>
            <a:rPr lang="en-US" sz="2000" kern="1200" dirty="0"/>
            <a:t> 2023</a:t>
          </a:r>
        </a:p>
      </dsp:txBody>
      <dsp:txXfrm>
        <a:off x="12194776" y="587548"/>
        <a:ext cx="1384763" cy="10093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7F060-5017-4F2F-AEBE-367239B0B16C}">
      <dsp:nvSpPr>
        <dsp:cNvPr id="0" name=""/>
        <dsp:cNvSpPr/>
      </dsp:nvSpPr>
      <dsp:spPr>
        <a:xfrm>
          <a:off x="10384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Nthuav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qhia</a:t>
          </a:r>
          <a:endParaRPr lang="en-US" sz="2000" kern="1200" dirty="0">
            <a:effectLst/>
          </a:endParaRPr>
        </a:p>
      </dsp:txBody>
      <dsp:txXfrm>
        <a:off x="52867" y="42489"/>
        <a:ext cx="1365508" cy="3191621"/>
      </dsp:txXfrm>
    </dsp:sp>
    <dsp:sp modelId="{6B1F8D0E-8B2F-4BF0-9656-4F5EBC76495C}">
      <dsp:nvSpPr>
        <dsp:cNvPr id="0" name=""/>
        <dsp:cNvSpPr/>
      </dsp:nvSpPr>
      <dsp:spPr>
        <a:xfrm>
          <a:off x="1605906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05906" y="1530384"/>
        <a:ext cx="215250" cy="215831"/>
      </dsp:txXfrm>
    </dsp:sp>
    <dsp:sp modelId="{49462BD0-56A7-45E0-A8AE-720465F2E455}">
      <dsp:nvSpPr>
        <dsp:cNvPr id="0" name=""/>
        <dsp:cNvSpPr/>
      </dsp:nvSpPr>
      <dsp:spPr>
        <a:xfrm>
          <a:off x="2041049" y="0"/>
          <a:ext cx="1450474" cy="3276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Tus </a:t>
          </a:r>
          <a:r>
            <a:rPr lang="en-US" sz="2000" kern="1200" dirty="0" err="1">
              <a:effectLst/>
            </a:rPr>
            <a:t>saib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xyuas</a:t>
          </a:r>
          <a:r>
            <a:rPr lang="en-US" sz="2000" kern="1200" dirty="0">
              <a:effectLst/>
            </a:rPr>
            <a:t>. </a:t>
          </a:r>
          <a:r>
            <a:rPr lang="en-US" sz="2000" kern="1200" dirty="0" err="1">
              <a:effectLst/>
            </a:rPr>
            <a:t>Daim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Ntawv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Vaj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Tsev</a:t>
          </a:r>
          <a:r>
            <a:rPr lang="en-US" sz="2000" kern="1200" dirty="0">
              <a:effectLst/>
            </a:rPr>
            <a:t> Chaw </a:t>
          </a:r>
          <a:r>
            <a:rPr lang="en-US" sz="2000" kern="1200" dirty="0" err="1">
              <a:effectLst/>
            </a:rPr>
            <a:t>Nyob</a:t>
          </a:r>
          <a:endParaRPr lang="en-US" sz="2000" kern="1200" dirty="0"/>
        </a:p>
      </dsp:txBody>
      <dsp:txXfrm>
        <a:off x="2083532" y="42483"/>
        <a:ext cx="1365508" cy="3191634"/>
      </dsp:txXfrm>
    </dsp:sp>
    <dsp:sp modelId="{51DE9889-886E-4416-A340-C142DEFD54D2}">
      <dsp:nvSpPr>
        <dsp:cNvPr id="0" name=""/>
        <dsp:cNvSpPr/>
      </dsp:nvSpPr>
      <dsp:spPr>
        <a:xfrm>
          <a:off x="3636571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36571" y="1530384"/>
        <a:ext cx="215250" cy="215831"/>
      </dsp:txXfrm>
    </dsp:sp>
    <dsp:sp modelId="{C29074E1-6E70-4BA7-8291-3D6D8B8E83B1}">
      <dsp:nvSpPr>
        <dsp:cNvPr id="0" name=""/>
        <dsp:cNvSpPr/>
      </dsp:nvSpPr>
      <dsp:spPr>
        <a:xfrm>
          <a:off x="4071714" y="6"/>
          <a:ext cx="1435041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effectLst/>
            </a:rPr>
            <a:t>Muab</a:t>
          </a:r>
          <a:r>
            <a:rPr lang="en-US" sz="1800" kern="1200" dirty="0">
              <a:effectLst/>
            </a:rPr>
            <a:t> Kev </a:t>
          </a:r>
          <a:r>
            <a:rPr lang="en-US" sz="1800" kern="1200" dirty="0" err="1">
              <a:effectLst/>
            </a:rPr>
            <a:t>Tshuaj</a:t>
          </a:r>
          <a:r>
            <a:rPr lang="en-US" sz="1800" kern="1200" dirty="0">
              <a:effectLst/>
            </a:rPr>
            <a:t> </a:t>
          </a:r>
          <a:r>
            <a:rPr lang="en-US" sz="1800" kern="1200" dirty="0" err="1">
              <a:effectLst/>
            </a:rPr>
            <a:t>xyuas</a:t>
          </a:r>
          <a:r>
            <a:rPr lang="en-US" sz="1800" kern="1200" dirty="0">
              <a:effectLst/>
            </a:rPr>
            <a:t> </a:t>
          </a:r>
          <a:r>
            <a:rPr lang="en-US" sz="1800" kern="1200" dirty="0" err="1">
              <a:effectLst/>
            </a:rPr>
            <a:t>Daim</a:t>
          </a:r>
          <a:r>
            <a:rPr lang="en-US" sz="1800" kern="1200" dirty="0">
              <a:effectLst/>
            </a:rPr>
            <a:t> </a:t>
          </a:r>
          <a:r>
            <a:rPr lang="en-US" sz="1800" kern="1200" dirty="0" err="1">
              <a:effectLst/>
            </a:rPr>
            <a:t>Ntawv</a:t>
          </a:r>
          <a:r>
            <a:rPr lang="en-US" sz="1800" kern="1200" dirty="0">
              <a:effectLst/>
            </a:rPr>
            <a:t> </a:t>
          </a:r>
          <a:r>
            <a:rPr lang="en-US" sz="1800" kern="1200" dirty="0" err="1">
              <a:effectLst/>
            </a:rPr>
            <a:t>Vaj</a:t>
          </a:r>
          <a:r>
            <a:rPr lang="en-US" sz="1800" kern="1200" dirty="0">
              <a:effectLst/>
            </a:rPr>
            <a:t> </a:t>
          </a:r>
          <a:r>
            <a:rPr lang="en-US" sz="1800" kern="1200" dirty="0" err="1">
              <a:effectLst/>
            </a:rPr>
            <a:t>Tsev</a:t>
          </a:r>
          <a:r>
            <a:rPr lang="en-US" sz="1800" kern="1200" dirty="0">
              <a:effectLst/>
            </a:rPr>
            <a:t> Chaw </a:t>
          </a:r>
          <a:r>
            <a:rPr lang="en-US" sz="1800" kern="1200" dirty="0" err="1">
              <a:effectLst/>
            </a:rPr>
            <a:t>Nyob</a:t>
          </a:r>
          <a:r>
            <a:rPr lang="en-US" sz="1800" kern="1200" dirty="0">
              <a:effectLst/>
            </a:rPr>
            <a:t> Rau </a:t>
          </a:r>
          <a:r>
            <a:rPr lang="en-US" sz="1800" kern="1200" dirty="0" err="1">
              <a:effectLst/>
            </a:rPr>
            <a:t>Pej</a:t>
          </a:r>
          <a:r>
            <a:rPr lang="en-US" sz="1800" kern="1200" dirty="0">
              <a:effectLst/>
            </a:rPr>
            <a:t> </a:t>
          </a:r>
          <a:r>
            <a:rPr lang="en-US" sz="1800" kern="1200" dirty="0" err="1">
              <a:effectLst/>
            </a:rPr>
            <a:t>Xeem</a:t>
          </a:r>
          <a:r>
            <a:rPr lang="en-US" sz="1800" kern="1200" dirty="0">
              <a:effectLst/>
            </a:rPr>
            <a:t> </a:t>
          </a:r>
          <a:r>
            <a:rPr lang="en-US" sz="1800" kern="1200" dirty="0" err="1">
              <a:effectLst/>
            </a:rPr>
            <a:t>Txhua</a:t>
          </a:r>
          <a:r>
            <a:rPr lang="en-US" sz="1800" kern="1200" dirty="0">
              <a:effectLst/>
            </a:rPr>
            <a:t> Tus(30-40 </a:t>
          </a:r>
          <a:r>
            <a:rPr lang="en-US" sz="1800" kern="1200" dirty="0" err="1">
              <a:effectLst/>
            </a:rPr>
            <a:t>hnub</a:t>
          </a:r>
          <a:r>
            <a:rPr lang="en-US" sz="1800" kern="1200" dirty="0">
              <a:effectLst/>
            </a:rPr>
            <a:t>)</a:t>
          </a:r>
          <a:endParaRPr lang="en-US" sz="1800" kern="1200" dirty="0"/>
        </a:p>
      </dsp:txBody>
      <dsp:txXfrm>
        <a:off x="4113745" y="42037"/>
        <a:ext cx="1350979" cy="3192525"/>
      </dsp:txXfrm>
    </dsp:sp>
    <dsp:sp modelId="{C21F0C55-C397-4547-88C3-FF674BA529FC}">
      <dsp:nvSpPr>
        <dsp:cNvPr id="0" name=""/>
        <dsp:cNvSpPr/>
      </dsp:nvSpPr>
      <dsp:spPr>
        <a:xfrm>
          <a:off x="5651803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651803" y="1530384"/>
        <a:ext cx="215250" cy="215831"/>
      </dsp:txXfrm>
    </dsp:sp>
    <dsp:sp modelId="{28EFEBEC-B4DC-46B1-B784-9B9FD1D094F3}">
      <dsp:nvSpPr>
        <dsp:cNvPr id="0" name=""/>
        <dsp:cNvSpPr/>
      </dsp:nvSpPr>
      <dsp:spPr>
        <a:xfrm>
          <a:off x="6086946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</a:rPr>
            <a:t>Nthuav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qhia</a:t>
          </a:r>
          <a:endParaRPr lang="en-US" sz="2000" kern="1200" dirty="0"/>
        </a:p>
      </dsp:txBody>
      <dsp:txXfrm>
        <a:off x="6129429" y="42489"/>
        <a:ext cx="1365508" cy="3191621"/>
      </dsp:txXfrm>
    </dsp:sp>
    <dsp:sp modelId="{C81F672B-BBDD-4120-B1E4-5C1B1F24D66F}">
      <dsp:nvSpPr>
        <dsp:cNvPr id="0" name=""/>
        <dsp:cNvSpPr/>
      </dsp:nvSpPr>
      <dsp:spPr>
        <a:xfrm>
          <a:off x="7682468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682468" y="1530384"/>
        <a:ext cx="215250" cy="215831"/>
      </dsp:txXfrm>
    </dsp:sp>
    <dsp:sp modelId="{827FB8FB-27CD-4760-95D2-D5D16CD995B6}">
      <dsp:nvSpPr>
        <dsp:cNvPr id="0" name=""/>
        <dsp:cNvSpPr/>
      </dsp:nvSpPr>
      <dsp:spPr>
        <a:xfrm>
          <a:off x="8117610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Xa Rau HCD – </a:t>
          </a:r>
          <a:r>
            <a:rPr lang="en-US" sz="2000" kern="1200" dirty="0" err="1">
              <a:effectLst/>
            </a:rPr>
            <a:t>Tshuaj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Xyuas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Zaum</a:t>
          </a:r>
          <a:r>
            <a:rPr lang="en-US" sz="2000" kern="1200" dirty="0">
              <a:effectLst/>
            </a:rPr>
            <a:t> 1 (90 </a:t>
          </a:r>
          <a:r>
            <a:rPr lang="en-US" sz="2000" kern="1200" dirty="0" err="1">
              <a:effectLst/>
            </a:rPr>
            <a:t>hnub</a:t>
          </a:r>
          <a:r>
            <a:rPr lang="en-US" sz="2000" kern="1200" dirty="0">
              <a:effectLst/>
            </a:rPr>
            <a:t>)</a:t>
          </a:r>
          <a:endParaRPr lang="en-US" sz="2000" kern="1200" dirty="0"/>
        </a:p>
      </dsp:txBody>
      <dsp:txXfrm>
        <a:off x="8160093" y="42489"/>
        <a:ext cx="1365508" cy="3191621"/>
      </dsp:txXfrm>
    </dsp:sp>
    <dsp:sp modelId="{71FE32EF-F77D-47D4-96A4-75078D941F98}">
      <dsp:nvSpPr>
        <dsp:cNvPr id="0" name=""/>
        <dsp:cNvSpPr/>
      </dsp:nvSpPr>
      <dsp:spPr>
        <a:xfrm>
          <a:off x="9713133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713133" y="1530384"/>
        <a:ext cx="215250" cy="215831"/>
      </dsp:txXfrm>
    </dsp:sp>
    <dsp:sp modelId="{713A929A-C60C-4DCF-9444-89FC6B397E8F}">
      <dsp:nvSpPr>
        <dsp:cNvPr id="0" name=""/>
        <dsp:cNvSpPr/>
      </dsp:nvSpPr>
      <dsp:spPr>
        <a:xfrm>
          <a:off x="10148275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Xa Rau HCD – </a:t>
          </a:r>
          <a:r>
            <a:rPr lang="en-US" sz="2000" kern="1200" dirty="0" err="1">
              <a:effectLst/>
            </a:rPr>
            <a:t>Tshuaj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Xyuas</a:t>
          </a:r>
          <a:r>
            <a:rPr lang="en-US" sz="2000" kern="1200" dirty="0">
              <a:effectLst/>
            </a:rPr>
            <a:t> </a:t>
          </a:r>
          <a:r>
            <a:rPr lang="en-US" sz="2000" kern="1200" dirty="0" err="1">
              <a:effectLst/>
            </a:rPr>
            <a:t>Zaum</a:t>
          </a:r>
          <a:r>
            <a:rPr lang="en-US" sz="2000" kern="1200" dirty="0">
              <a:effectLst/>
            </a:rPr>
            <a:t> 2 (60 </a:t>
          </a:r>
          <a:r>
            <a:rPr lang="en-US" sz="2000" kern="1200" dirty="0" err="1">
              <a:effectLst/>
            </a:rPr>
            <a:t>hnub</a:t>
          </a:r>
          <a:r>
            <a:rPr lang="en-US" sz="2000" kern="1200" dirty="0">
              <a:effectLst/>
            </a:rPr>
            <a:t>)</a:t>
          </a:r>
          <a:endParaRPr lang="en-US" sz="20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0190758" y="42489"/>
        <a:ext cx="1365508" cy="3191621"/>
      </dsp:txXfrm>
    </dsp:sp>
    <dsp:sp modelId="{1A3336C6-AAFB-4BF7-B9DE-AFB1626E8CA0}">
      <dsp:nvSpPr>
        <dsp:cNvPr id="0" name=""/>
        <dsp:cNvSpPr/>
      </dsp:nvSpPr>
      <dsp:spPr>
        <a:xfrm>
          <a:off x="11743798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743798" y="1530384"/>
        <a:ext cx="215250" cy="215831"/>
      </dsp:txXfrm>
    </dsp:sp>
    <dsp:sp modelId="{C8E5D1A3-CF45-441E-9522-BBBD3214B79D}">
      <dsp:nvSpPr>
        <dsp:cNvPr id="0" name=""/>
        <dsp:cNvSpPr/>
      </dsp:nvSpPr>
      <dsp:spPr>
        <a:xfrm>
          <a:off x="12178940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Kev </a:t>
          </a:r>
          <a:r>
            <a:rPr lang="en-US" sz="2000" kern="1200" dirty="0" err="1"/>
            <a:t>Soj</a:t>
          </a:r>
          <a:r>
            <a:rPr lang="en-US" sz="2000" kern="1200" dirty="0"/>
            <a:t> </a:t>
          </a:r>
          <a:r>
            <a:rPr lang="en-US" sz="2000" kern="1200" dirty="0" err="1"/>
            <a:t>Ntsuam</a:t>
          </a:r>
          <a:r>
            <a:rPr lang="en-US" sz="2000" kern="1200" dirty="0"/>
            <a:t> Lees </a:t>
          </a:r>
          <a:r>
            <a:rPr lang="en-US" sz="2000" kern="1200" dirty="0" err="1"/>
            <a:t>Txais</a:t>
          </a:r>
          <a:endParaRPr lang="en-US" sz="2000" kern="1200" dirty="0"/>
        </a:p>
      </dsp:txBody>
      <dsp:txXfrm>
        <a:off x="12221423" y="42489"/>
        <a:ext cx="1365508" cy="3191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0.2957</cdr:x>
      <cdr:y>0.8159</cdr:y>
    </cdr:from>
    <cdr:to>
      <cdr:x>0.35385</cdr:x>
      <cdr:y>0.87067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2B50A794-AEB7-ED70-3B17-A80B693AA350}"/>
            </a:ext>
          </a:extLst>
        </cdr:cNvPr>
        <cdr:cNvSpPr/>
      </cdr:nvSpPr>
      <cdr:spPr>
        <a:xfrm xmlns:a="http://schemas.openxmlformats.org/drawingml/2006/main">
          <a:off x="4191000" y="5117470"/>
          <a:ext cx="824241" cy="3435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01C5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53110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306220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959331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612441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265551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918661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571771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5224882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3C5B0D-3B8A-4304-9CC0-20A6231CF763}" type="datetimeFigureOut">
              <a:rPr lang="en-US"/>
              <a:pPr>
                <a:defRPr/>
              </a:pPr>
              <a:t>8/31/2022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8B73C6-2D38-4EC7-8B88-5050954D70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25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2374F7-B74E-45D2-9B49-E46D558CDDF9}" type="datetimeFigureOut">
              <a:rPr lang="en-US"/>
              <a:pPr>
                <a:defRPr/>
              </a:pPr>
              <a:t>8/31/2022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1C2452-42DF-4257-A78A-D80D2F2B57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18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5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8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7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4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0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C234B-540D-40B6-B025-5CA4C3DAA2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2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1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C234B-540D-40B6-B025-5CA4C3DAA2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8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0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6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766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7903D-43FD-44EB-8A8E-D2518FC59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4290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2E7EA-1FFD-447A-863B-0DA79B4CA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1E81F2-3E1C-AF87-F40E-FF68D38814D8}"/>
              </a:ext>
            </a:extLst>
          </p:cNvPr>
          <p:cNvSpPr/>
          <p:nvPr userDrawn="1"/>
        </p:nvSpPr>
        <p:spPr>
          <a:xfrm>
            <a:off x="7239000" y="4419600"/>
            <a:ext cx="1752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0ABB40A-2372-CCBC-8F01-B7A248A3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0748"/>
          <a:stretch/>
        </p:blipFill>
        <p:spPr>
          <a:xfrm>
            <a:off x="7467600" y="4267200"/>
            <a:ext cx="131834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17" y="286675"/>
            <a:ext cx="13176901" cy="1001437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618" y="1497830"/>
            <a:ext cx="13176900" cy="5602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B427-111D-462B-B9B3-BED05ACBD15A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621D-F6CF-4F2E-849E-8CFB80FD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302840" y="628119"/>
            <a:ext cx="8787840" cy="698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302840" y="1459860"/>
            <a:ext cx="9812160" cy="56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731502" lvl="0" indent="-609584">
              <a:spcBef>
                <a:spcPts val="960"/>
              </a:spcBef>
              <a:spcAft>
                <a:spcPts val="0"/>
              </a:spcAft>
              <a:buSzPts val="2400"/>
              <a:buChar char="▰"/>
              <a:defRPr/>
            </a:lvl1pPr>
            <a:lvl2pPr marL="1463004" lvl="1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2pPr>
            <a:lvl3pPr marL="2194505" lvl="2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3pPr>
            <a:lvl4pPr marL="2926007" lvl="3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4pPr>
            <a:lvl5pPr marL="3657509" lvl="4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5pPr>
            <a:lvl6pPr marL="4389011" lvl="5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6pPr>
            <a:lvl7pPr marL="5120512" lvl="6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7pPr>
            <a:lvl8pPr marL="5852014" lvl="7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8pPr>
            <a:lvl9pPr marL="6583516" lvl="8" indent="-609584">
              <a:spcBef>
                <a:spcPts val="1600"/>
              </a:spcBef>
              <a:spcAft>
                <a:spcPts val="1600"/>
              </a:spcAft>
              <a:buSzPts val="2400"/>
              <a:buChar char="▻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2188800" y="7418400"/>
            <a:ext cx="2379840" cy="504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C11621D-F6CF-4F2E-849E-8CFB80FD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6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621D-F6CF-4F2E-849E-8CFB80FD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9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728" r:id="rId3"/>
    <p:sldLayoutId id="2147483692" r:id="rId4"/>
    <p:sldLayoutId id="2147483711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12" r:id="rId19"/>
    <p:sldLayoutId id="2147483727" r:id="rId20"/>
    <p:sldLayoutId id="2147483697" r:id="rId21"/>
    <p:sldLayoutId id="2147483729" r:id="rId22"/>
    <p:sldLayoutId id="2147483730" r:id="rId23"/>
    <p:sldLayoutId id="2147483731" r:id="rId24"/>
  </p:sldLayoutIdLst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BD5094-B042-06A3-2216-31F302118CF8}"/>
              </a:ext>
            </a:extLst>
          </p:cNvPr>
          <p:cNvSpPr txBox="1">
            <a:spLocks/>
          </p:cNvSpPr>
          <p:nvPr/>
        </p:nvSpPr>
        <p:spPr bwMode="auto">
          <a:xfrm>
            <a:off x="3657600" y="0"/>
            <a:ext cx="1098154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 kern="1200">
                <a:solidFill>
                  <a:srgbClr val="1D3E72"/>
                </a:solidFill>
                <a:latin typeface="Century Gothic" panose="020B0502020202020204" pitchFamily="34" charset="0"/>
                <a:ea typeface="Century Gothic" pitchFamily="34" charset="0"/>
                <a:cs typeface="Century Gothic" panose="020B0502020202020204" pitchFamily="34" charset="0"/>
              </a:defRPr>
            </a:lvl1pPr>
            <a:lvl2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2pPr>
            <a:lvl3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3pPr>
            <a:lvl4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4pPr>
            <a:lvl5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5pPr>
            <a:lvl6pPr marL="65311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6pPr>
            <a:lvl7pPr marL="130622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7pPr>
            <a:lvl8pPr marL="195933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8pPr>
            <a:lvl9pPr marL="261244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4000" b="0" dirty="0" err="1">
                <a:solidFill>
                  <a:schemeClr val="bg1"/>
                </a:solidFill>
              </a:rPr>
              <a:t>Lub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Nroog</a:t>
            </a:r>
            <a:r>
              <a:rPr lang="en-US" sz="4000" b="0" dirty="0">
                <a:solidFill>
                  <a:schemeClr val="bg1"/>
                </a:solidFill>
              </a:rPr>
              <a:t> Fresno Kev </a:t>
            </a:r>
            <a:r>
              <a:rPr lang="en-US" sz="4000" b="0" dirty="0" err="1">
                <a:solidFill>
                  <a:schemeClr val="bg1"/>
                </a:solidFill>
              </a:rPr>
              <a:t>Txhim</a:t>
            </a:r>
            <a:r>
              <a:rPr lang="en-US" sz="4000" b="0" dirty="0">
                <a:solidFill>
                  <a:schemeClr val="bg1"/>
                </a:solidFill>
              </a:rPr>
              <a:t> Kho </a:t>
            </a:r>
            <a:r>
              <a:rPr lang="en-US" sz="4000" b="0" dirty="0" err="1">
                <a:solidFill>
                  <a:schemeClr val="bg1"/>
                </a:solidFill>
              </a:rPr>
              <a:t>Vaj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Tsev</a:t>
            </a:r>
            <a:r>
              <a:rPr lang="en-US" sz="4000" b="0" dirty="0">
                <a:solidFill>
                  <a:schemeClr val="bg1"/>
                </a:solidFill>
              </a:rPr>
              <a:t> Chaw </a:t>
            </a:r>
            <a:r>
              <a:rPr lang="en-US" sz="4000" b="0" dirty="0" err="1">
                <a:solidFill>
                  <a:schemeClr val="bg1"/>
                </a:solidFill>
              </a:rPr>
              <a:t>Nyob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Ntau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Qhov</a:t>
            </a:r>
            <a:r>
              <a:rPr lang="en-US" sz="4000" b="0" dirty="0">
                <a:solidFill>
                  <a:schemeClr val="bg1"/>
                </a:solidFill>
              </a:rPr>
              <a:t> Chaw 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6000" dirty="0" err="1">
                <a:solidFill>
                  <a:srgbClr val="01B1EA"/>
                </a:solidFill>
              </a:rPr>
              <a:t>Zej</a:t>
            </a:r>
            <a:r>
              <a:rPr lang="en-US" sz="6000" dirty="0">
                <a:solidFill>
                  <a:srgbClr val="01B1EA"/>
                </a:solidFill>
              </a:rPr>
              <a:t> Zog Kev Sib </a:t>
            </a:r>
            <a:r>
              <a:rPr lang="en-US" sz="6000" dirty="0" err="1">
                <a:solidFill>
                  <a:srgbClr val="01B1EA"/>
                </a:solidFill>
              </a:rPr>
              <a:t>Tham</a:t>
            </a:r>
            <a:r>
              <a:rPr lang="en-US" sz="6000" dirty="0">
                <a:solidFill>
                  <a:srgbClr val="01B1EA"/>
                </a:solidFill>
              </a:rPr>
              <a:t> </a:t>
            </a:r>
            <a:endParaRPr lang="en-US" sz="6000" i="0" dirty="0">
              <a:solidFill>
                <a:srgbClr val="01B1EA"/>
              </a:solidFill>
            </a:endParaRPr>
          </a:p>
          <a:p>
            <a:r>
              <a:rPr lang="en-US" sz="2400" b="0" dirty="0" err="1">
                <a:solidFill>
                  <a:srgbClr val="01B1EA"/>
                </a:solidFill>
              </a:rPr>
              <a:t>Lub</a:t>
            </a:r>
            <a:r>
              <a:rPr lang="en-US" sz="2400" b="0" dirty="0">
                <a:solidFill>
                  <a:srgbClr val="01B1EA"/>
                </a:solidFill>
              </a:rPr>
              <a:t> </a:t>
            </a:r>
            <a:r>
              <a:rPr lang="en-US" sz="2400" b="0" dirty="0" err="1">
                <a:solidFill>
                  <a:srgbClr val="01B1EA"/>
                </a:solidFill>
              </a:rPr>
              <a:t>Yim</a:t>
            </a:r>
            <a:r>
              <a:rPr lang="en-US" sz="2400" b="0" dirty="0">
                <a:solidFill>
                  <a:srgbClr val="01B1EA"/>
                </a:solidFill>
              </a:rPr>
              <a:t> </a:t>
            </a:r>
            <a:r>
              <a:rPr lang="en-US" sz="2400" b="0" dirty="0" err="1">
                <a:solidFill>
                  <a:srgbClr val="01B1EA"/>
                </a:solidFill>
              </a:rPr>
              <a:t>Hli</a:t>
            </a:r>
            <a:r>
              <a:rPr lang="en-US" sz="2400" b="0" dirty="0">
                <a:solidFill>
                  <a:srgbClr val="01B1EA"/>
                </a:solidFill>
              </a:rPr>
              <a:t> </a:t>
            </a:r>
            <a:r>
              <a:rPr lang="en-US" sz="2400" b="0" dirty="0" err="1">
                <a:solidFill>
                  <a:srgbClr val="01B1EA"/>
                </a:solidFill>
              </a:rPr>
              <a:t>Hnub</a:t>
            </a:r>
            <a:r>
              <a:rPr lang="en-US" sz="2400" b="0" dirty="0">
                <a:solidFill>
                  <a:srgbClr val="01B1EA"/>
                </a:solidFill>
              </a:rPr>
              <a:t> Tim 31</a:t>
            </a:r>
            <a:r>
              <a:rPr lang="en-US" sz="2400" b="0" i="0" dirty="0">
                <a:solidFill>
                  <a:srgbClr val="01B1EA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4886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8C13-7C6E-47E6-B0C3-C3139C39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800" dirty="0"/>
              <a:t>RHNA </a:t>
            </a:r>
            <a:r>
              <a:rPr lang="en-US" sz="4800" dirty="0" err="1"/>
              <a:t>Raug</a:t>
            </a:r>
            <a:r>
              <a:rPr lang="en-US" sz="4800" dirty="0"/>
              <a:t> </a:t>
            </a:r>
            <a:r>
              <a:rPr lang="en-US" sz="4800" dirty="0" err="1"/>
              <a:t>Txiav</a:t>
            </a:r>
            <a:r>
              <a:rPr lang="en-US" sz="4800" dirty="0"/>
              <a:t> </a:t>
            </a:r>
            <a:r>
              <a:rPr lang="en-US" sz="4800" dirty="0" err="1"/>
              <a:t>Txim</a:t>
            </a:r>
            <a:r>
              <a:rPr lang="en-US" sz="4800" dirty="0"/>
              <a:t> Li Cas?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8D7A-0F82-4553-B598-4F379601BAD2}"/>
              </a:ext>
            </a:extLst>
          </p:cNvPr>
          <p:cNvSpPr txBox="1"/>
          <p:nvPr/>
        </p:nvSpPr>
        <p:spPr>
          <a:xfrm>
            <a:off x="468453" y="1493090"/>
            <a:ext cx="374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n-lt"/>
              </a:rPr>
              <a:t>Xeev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Lub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Luag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Huaj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Lwm</a:t>
            </a:r>
            <a:endParaRPr lang="en-US" sz="24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87CE-C014-4120-B9A8-5527229D15A5}"/>
              </a:ext>
            </a:extLst>
          </p:cNvPr>
          <p:cNvSpPr txBox="1"/>
          <p:nvPr/>
        </p:nvSpPr>
        <p:spPr>
          <a:xfrm>
            <a:off x="533400" y="2198652"/>
            <a:ext cx="3749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+mn-lt"/>
              </a:rPr>
              <a:t>Lub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Xeev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npaj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ua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hauj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lwm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rau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yav</a:t>
            </a:r>
            <a:r>
              <a:rPr lang="en-US" sz="2400" dirty="0">
                <a:latin typeface="+mn-lt"/>
              </a:rPr>
              <a:t> tom </a:t>
            </a:r>
            <a:r>
              <a:rPr lang="en-US" sz="2400" dirty="0" err="1">
                <a:latin typeface="+mn-lt"/>
              </a:rPr>
              <a:t>txog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ntawm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kev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xav</a:t>
            </a:r>
            <a:r>
              <a:rPr lang="en-US" sz="2400" dirty="0">
                <a:latin typeface="+mn-lt"/>
              </a:rPr>
              <a:t> tau </a:t>
            </a:r>
            <a:r>
              <a:rPr lang="en-US" sz="2400" dirty="0" err="1">
                <a:latin typeface="+mn-lt"/>
              </a:rPr>
              <a:t>vaj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tsev</a:t>
            </a:r>
            <a:r>
              <a:rPr lang="en-US" sz="2400" dirty="0">
                <a:latin typeface="+mn-lt"/>
              </a:rPr>
              <a:t> chaw </a:t>
            </a:r>
            <a:r>
              <a:rPr lang="en-US" sz="2400" dirty="0" err="1">
                <a:latin typeface="+mn-lt"/>
              </a:rPr>
              <a:t>nyob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rau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ntau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theem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nyiaj</a:t>
            </a:r>
            <a:r>
              <a:rPr lang="en-US" sz="2400" dirty="0">
                <a:latin typeface="+mn-lt"/>
              </a:rPr>
              <a:t> tau los </a:t>
            </a:r>
            <a:r>
              <a:rPr lang="en-US" sz="2400" dirty="0" err="1">
                <a:latin typeface="+mn-lt"/>
              </a:rPr>
              <a:t>thiab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faib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rau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cov</a:t>
            </a:r>
            <a:r>
              <a:rPr lang="en-US" sz="2400" dirty="0">
                <a:latin typeface="+mn-lt"/>
              </a:rPr>
              <a:t> COG </a:t>
            </a:r>
            <a:r>
              <a:rPr lang="en-US" sz="2400" dirty="0" err="1">
                <a:latin typeface="+mn-lt"/>
              </a:rPr>
              <a:t>thoob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plaw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hauv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teb</a:t>
            </a:r>
            <a:r>
              <a:rPr lang="en-US" sz="2400" dirty="0">
                <a:latin typeface="+mn-lt"/>
              </a:rPr>
              <a:t> chaw</a:t>
            </a:r>
          </a:p>
        </p:txBody>
      </p:sp>
      <p:pic>
        <p:nvPicPr>
          <p:cNvPr id="6" name="Graphic 5" descr="Bank with solid fill">
            <a:extLst>
              <a:ext uri="{FF2B5EF4-FFF2-40B4-BE49-F238E27FC236}">
                <a16:creationId xmlns:a16="http://schemas.microsoft.com/office/drawing/2014/main" id="{4A38DCD3-8519-4F7A-9822-4306931E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5058440"/>
            <a:ext cx="2133600" cy="21336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8A470DB-AFDC-4FDC-83BC-907E9A9BEB27}"/>
              </a:ext>
            </a:extLst>
          </p:cNvPr>
          <p:cNvSpPr/>
          <p:nvPr/>
        </p:nvSpPr>
        <p:spPr>
          <a:xfrm rot="16200000">
            <a:off x="4727314" y="2265847"/>
            <a:ext cx="457200" cy="1188720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65D75-76FA-408D-B8F5-4E66AC5D2724}"/>
              </a:ext>
            </a:extLst>
          </p:cNvPr>
          <p:cNvSpPr txBox="1"/>
          <p:nvPr/>
        </p:nvSpPr>
        <p:spPr>
          <a:xfrm>
            <a:off x="5638800" y="1493092"/>
            <a:ext cx="3749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+mn-lt"/>
              </a:rPr>
              <a:t>Cheeb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Tsam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Lub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Luag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Hauj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Lwm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1BE12-D0D6-4334-80DC-12EC0918A445}"/>
              </a:ext>
            </a:extLst>
          </p:cNvPr>
          <p:cNvSpPr txBox="1"/>
          <p:nvPr/>
        </p:nvSpPr>
        <p:spPr>
          <a:xfrm>
            <a:off x="5638800" y="2198652"/>
            <a:ext cx="37490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COG </a:t>
            </a:r>
            <a:r>
              <a:rPr lang="en-US" sz="2400" dirty="0" err="1">
                <a:latin typeface="+mn-lt"/>
              </a:rPr>
              <a:t>tsim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txoj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hauv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kev</a:t>
            </a:r>
            <a:r>
              <a:rPr lang="en-US" sz="2400" dirty="0">
                <a:latin typeface="+mn-lt"/>
              </a:rPr>
              <a:t> los </a:t>
            </a:r>
            <a:r>
              <a:rPr lang="en-US" sz="2400" dirty="0" err="1">
                <a:latin typeface="+mn-lt"/>
              </a:rPr>
              <a:t>faib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cov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kev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xav</a:t>
            </a:r>
            <a:r>
              <a:rPr lang="en-US" sz="2400" dirty="0">
                <a:latin typeface="+mn-lt"/>
              </a:rPr>
              <a:t> tau </a:t>
            </a:r>
            <a:r>
              <a:rPr lang="en-US" sz="2400" dirty="0" err="1">
                <a:latin typeface="+mn-lt"/>
              </a:rPr>
              <a:t>vaj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tsev</a:t>
            </a:r>
            <a:r>
              <a:rPr lang="en-US" sz="2400" dirty="0">
                <a:latin typeface="+mn-lt"/>
              </a:rPr>
              <a:t> chaw </a:t>
            </a:r>
            <a:r>
              <a:rPr lang="en-US" sz="2400" dirty="0" err="1">
                <a:latin typeface="+mn-lt"/>
              </a:rPr>
              <a:t>nyob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rau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txhua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qhov</a:t>
            </a:r>
            <a:r>
              <a:rPr lang="en-US" sz="2400" dirty="0">
                <a:latin typeface="+mn-lt"/>
              </a:rPr>
              <a:t> chaw; </a:t>
            </a:r>
            <a:r>
              <a:rPr lang="en-US" sz="2400" dirty="0" err="1">
                <a:latin typeface="+mn-lt"/>
              </a:rPr>
              <a:t>muab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kev</a:t>
            </a:r>
            <a:r>
              <a:rPr lang="en-US" sz="2400" dirty="0">
                <a:latin typeface="+mn-lt"/>
              </a:rPr>
              <a:t> pom zoo los </a:t>
            </a:r>
            <a:r>
              <a:rPr lang="en-US" sz="2400" dirty="0" err="1">
                <a:latin typeface="+mn-lt"/>
              </a:rPr>
              <a:t>ntawm</a:t>
            </a:r>
            <a:r>
              <a:rPr lang="en-US" sz="2400" dirty="0">
                <a:latin typeface="+mn-lt"/>
              </a:rPr>
              <a:t> HCD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FF091-4365-4528-B14D-BC4AB60AC093}"/>
              </a:ext>
            </a:extLst>
          </p:cNvPr>
          <p:cNvSpPr txBox="1"/>
          <p:nvPr/>
        </p:nvSpPr>
        <p:spPr>
          <a:xfrm>
            <a:off x="5410200" y="4313685"/>
            <a:ext cx="432384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4A7E6"/>
                </a:solidFill>
              </a:rPr>
              <a:t>Fresno COG RHNA = 58,298</a:t>
            </a:r>
          </a:p>
          <a:p>
            <a:pPr algn="ctr"/>
            <a:r>
              <a:rPr lang="en-US" sz="1600" b="1" dirty="0">
                <a:solidFill>
                  <a:srgbClr val="74A7E6"/>
                </a:solidFill>
              </a:rPr>
              <a:t>Tau Lees </a:t>
            </a:r>
            <a:r>
              <a:rPr lang="en-US" sz="1600" b="1" dirty="0" err="1">
                <a:solidFill>
                  <a:srgbClr val="74A7E6"/>
                </a:solidFill>
              </a:rPr>
              <a:t>Txais</a:t>
            </a:r>
            <a:r>
              <a:rPr lang="en-US" sz="1600" b="1" dirty="0">
                <a:solidFill>
                  <a:srgbClr val="74A7E6"/>
                </a:solidFill>
              </a:rPr>
              <a:t> </a:t>
            </a:r>
            <a:r>
              <a:rPr lang="en-US" sz="1600" b="1" dirty="0" err="1">
                <a:solidFill>
                  <a:srgbClr val="74A7E6"/>
                </a:solidFill>
              </a:rPr>
              <a:t>Tham</a:t>
            </a:r>
            <a:r>
              <a:rPr lang="en-US" sz="1600" b="1" dirty="0">
                <a:solidFill>
                  <a:srgbClr val="74A7E6"/>
                </a:solidFill>
              </a:rPr>
              <a:t> </a:t>
            </a:r>
            <a:r>
              <a:rPr lang="en-US" sz="1600" b="1" dirty="0" err="1">
                <a:solidFill>
                  <a:srgbClr val="74A7E6"/>
                </a:solidFill>
              </a:rPr>
              <a:t>Lub</a:t>
            </a:r>
            <a:r>
              <a:rPr lang="en-US" sz="1600" b="1" dirty="0">
                <a:solidFill>
                  <a:srgbClr val="74A7E6"/>
                </a:solidFill>
              </a:rPr>
              <a:t> Rau </a:t>
            </a:r>
            <a:r>
              <a:rPr lang="en-US" sz="1600" b="1" dirty="0" err="1">
                <a:solidFill>
                  <a:srgbClr val="74A7E6"/>
                </a:solidFill>
              </a:rPr>
              <a:t>Hli</a:t>
            </a:r>
            <a:r>
              <a:rPr lang="en-US" sz="1600" b="1" dirty="0">
                <a:solidFill>
                  <a:srgbClr val="74A7E6"/>
                </a:solidFill>
              </a:rPr>
              <a:t> 2022</a:t>
            </a:r>
          </a:p>
        </p:txBody>
      </p:sp>
      <p:pic>
        <p:nvPicPr>
          <p:cNvPr id="11" name="Graphic 10" descr="Mortgage with solid fill">
            <a:extLst>
              <a:ext uri="{FF2B5EF4-FFF2-40B4-BE49-F238E27FC236}">
                <a16:creationId xmlns:a16="http://schemas.microsoft.com/office/drawing/2014/main" id="{A7776B2A-E6EA-488B-8BF3-0BD10370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5553" y="4897992"/>
            <a:ext cx="2255533" cy="225553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37301FC-C11E-4271-A707-EED91CA4543B}"/>
              </a:ext>
            </a:extLst>
          </p:cNvPr>
          <p:cNvSpPr/>
          <p:nvPr/>
        </p:nvSpPr>
        <p:spPr>
          <a:xfrm rot="16200000">
            <a:off x="9837420" y="2283209"/>
            <a:ext cx="457200" cy="1188720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457B6-6BBC-4C25-996E-4D9698D72CCE}"/>
              </a:ext>
            </a:extLst>
          </p:cNvPr>
          <p:cNvSpPr txBox="1"/>
          <p:nvPr/>
        </p:nvSpPr>
        <p:spPr>
          <a:xfrm>
            <a:off x="10744200" y="1493091"/>
            <a:ext cx="3749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+mn-lt"/>
              </a:rPr>
              <a:t>Zej</a:t>
            </a:r>
            <a:r>
              <a:rPr lang="en-US" sz="2400" dirty="0">
                <a:latin typeface="+mn-lt"/>
              </a:rPr>
              <a:t> Zog </a:t>
            </a:r>
            <a:r>
              <a:rPr lang="en-US" sz="2400" dirty="0" err="1">
                <a:latin typeface="+mn-lt"/>
              </a:rPr>
              <a:t>Lub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Luag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Hauj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Lwm</a:t>
            </a:r>
            <a:endParaRPr lang="en-US" sz="24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BCEBA-654F-44D9-AA49-4599AE357E0C}"/>
              </a:ext>
            </a:extLst>
          </p:cNvPr>
          <p:cNvSpPr txBox="1"/>
          <p:nvPr/>
        </p:nvSpPr>
        <p:spPr>
          <a:xfrm>
            <a:off x="10744200" y="2198652"/>
            <a:ext cx="3749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+mn-lt"/>
              </a:rPr>
              <a:t>Lub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nroog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thiab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lub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xeev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yog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tus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faib</a:t>
            </a:r>
            <a:r>
              <a:rPr lang="en-US" sz="2400" dirty="0">
                <a:latin typeface="+mn-lt"/>
              </a:rPr>
              <a:t> . Tom </a:t>
            </a:r>
            <a:r>
              <a:rPr lang="en-US" sz="2400" dirty="0" err="1">
                <a:latin typeface="+mn-lt"/>
              </a:rPr>
              <a:t>qab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ntawv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lawv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yuav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tsum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nrhiav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txoj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hauv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kev</a:t>
            </a:r>
            <a:r>
              <a:rPr lang="en-US" sz="2400" dirty="0">
                <a:latin typeface="+mn-lt"/>
              </a:rPr>
              <a:t> los </a:t>
            </a:r>
            <a:r>
              <a:rPr lang="en-US" sz="2400" dirty="0" err="1">
                <a:latin typeface="+mn-lt"/>
              </a:rPr>
              <a:t>txais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kom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haum</a:t>
            </a:r>
            <a:r>
              <a:rPr lang="en-US" sz="2400" dirty="0">
                <a:latin typeface="+mn-lt"/>
              </a:rPr>
              <a:t> - </a:t>
            </a:r>
            <a:r>
              <a:rPr lang="en-US" sz="2400" dirty="0" err="1">
                <a:latin typeface="+mn-lt"/>
              </a:rPr>
              <a:t>thaj</a:t>
            </a:r>
            <a:r>
              <a:rPr lang="en-US" sz="2400" dirty="0">
                <a:latin typeface="+mn-lt"/>
              </a:rPr>
              <a:t> av </a:t>
            </a:r>
            <a:r>
              <a:rPr lang="en-US" sz="2400" dirty="0" err="1">
                <a:latin typeface="+mn-lt"/>
              </a:rPr>
              <a:t>yuav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tsum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txaus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rau</a:t>
            </a:r>
            <a:r>
              <a:rPr lang="en-US" sz="2400" dirty="0">
                <a:latin typeface="+mn-lt"/>
              </a:rPr>
              <a:t>  </a:t>
            </a:r>
            <a:r>
              <a:rPr lang="en-US" sz="2400" dirty="0" err="1">
                <a:latin typeface="+mn-lt"/>
              </a:rPr>
              <a:t>qhov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kom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tsim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nyog</a:t>
            </a:r>
            <a:endParaRPr lang="en-US" sz="2400" dirty="0">
              <a:latin typeface="+mn-lt"/>
            </a:endParaRPr>
          </a:p>
        </p:txBody>
      </p:sp>
      <p:pic>
        <p:nvPicPr>
          <p:cNvPr id="15" name="Graphic 14" descr="Neighborhood outline">
            <a:extLst>
              <a:ext uri="{FF2B5EF4-FFF2-40B4-BE49-F238E27FC236}">
                <a16:creationId xmlns:a16="http://schemas.microsoft.com/office/drawing/2014/main" id="{D42B05F7-C186-4B0C-BD5C-C3116B6E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65761" y="4691280"/>
            <a:ext cx="2332562" cy="2332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BF486D-EE20-E466-EFB6-6192C38A6367}"/>
              </a:ext>
            </a:extLst>
          </p:cNvPr>
          <p:cNvSpPr txBox="1"/>
          <p:nvPr/>
        </p:nvSpPr>
        <p:spPr>
          <a:xfrm>
            <a:off x="474315" y="4460448"/>
            <a:ext cx="4481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4A7E6"/>
                </a:solidFill>
              </a:rPr>
              <a:t>RHNA Tag </a:t>
            </a:r>
            <a:r>
              <a:rPr lang="en-US" sz="2400" b="1" dirty="0" err="1">
                <a:solidFill>
                  <a:srgbClr val="74A7E6"/>
                </a:solidFill>
              </a:rPr>
              <a:t>Nrho</a:t>
            </a:r>
            <a:r>
              <a:rPr lang="en-US" sz="2400" b="1" dirty="0">
                <a:solidFill>
                  <a:srgbClr val="74A7E6"/>
                </a:solidFill>
              </a:rPr>
              <a:t> = 2,502,971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159D9E-E8FB-4200-B58D-0411F0D3EB67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2897672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F40320-BCD3-4B32-91B3-ECF18CBB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dirty="0"/>
              <a:t>Fresno COG RHNA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956D22D-C358-4E5F-B61C-4C05C30EB0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561108"/>
              </p:ext>
            </p:extLst>
          </p:nvPr>
        </p:nvGraphicFramePr>
        <p:xfrm>
          <a:off x="381000" y="1354996"/>
          <a:ext cx="8482268" cy="689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B296A9-4FC6-4B1B-B3E8-E57D7A809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59929"/>
              </p:ext>
            </p:extLst>
          </p:nvPr>
        </p:nvGraphicFramePr>
        <p:xfrm>
          <a:off x="8887524" y="502920"/>
          <a:ext cx="5361876" cy="6650655"/>
        </p:xfrm>
        <a:graphic>
          <a:graphicData uri="http://schemas.openxmlformats.org/drawingml/2006/table">
            <a:tbl>
              <a:tblPr/>
              <a:tblGrid>
                <a:gridCol w="2019409">
                  <a:extLst>
                    <a:ext uri="{9D8B030D-6E8A-4147-A177-3AD203B41FA5}">
                      <a16:colId xmlns:a16="http://schemas.microsoft.com/office/drawing/2014/main" val="2214123363"/>
                    </a:ext>
                  </a:extLst>
                </a:gridCol>
                <a:gridCol w="1555175">
                  <a:extLst>
                    <a:ext uri="{9D8B030D-6E8A-4147-A177-3AD203B41FA5}">
                      <a16:colId xmlns:a16="http://schemas.microsoft.com/office/drawing/2014/main" val="922975233"/>
                    </a:ext>
                  </a:extLst>
                </a:gridCol>
                <a:gridCol w="1787292">
                  <a:extLst>
                    <a:ext uri="{9D8B030D-6E8A-4147-A177-3AD203B41FA5}">
                      <a16:colId xmlns:a16="http://schemas.microsoft.com/office/drawing/2014/main" val="3915257782"/>
                    </a:ext>
                  </a:extLst>
                </a:gridCol>
              </a:tblGrid>
              <a:tr h="1002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Cheeb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tsam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kev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tswj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fwv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Kev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Faib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RHNA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Feem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Puas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Ntawm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Kev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Faib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RHNA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0985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Clovis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69948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Coalinga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38285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Firebaugh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35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Fowler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76077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Fresno City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1839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560184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Kerman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23894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Kingsburg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050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Mendota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68829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Orange Cove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759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Parlier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4325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Reedley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908342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Sanger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02053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 Joaquin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816521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Selma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505873"/>
                  </a:ext>
                </a:extLst>
              </a:tr>
              <a:tr h="611073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Tsi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tau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suav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nrog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lub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nroog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Fresno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8411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D7617C-F17E-4DA6-B894-0E854C8F5062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20970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CDD54-34CD-27DF-14C7-CDA5CE27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Lub</a:t>
            </a:r>
            <a:r>
              <a:rPr lang="en-US" sz="3600" dirty="0"/>
              <a:t> </a:t>
            </a:r>
            <a:r>
              <a:rPr lang="en-US" sz="3600" dirty="0" err="1"/>
              <a:t>Nroog</a:t>
            </a:r>
            <a:r>
              <a:rPr lang="en-US" sz="3600" dirty="0"/>
              <a:t> Fresno RHNA </a:t>
            </a:r>
            <a:r>
              <a:rPr lang="en-US" sz="3600" dirty="0" err="1"/>
              <a:t>Raws</a:t>
            </a:r>
            <a:r>
              <a:rPr lang="en-US" sz="3600" dirty="0"/>
              <a:t> Li </a:t>
            </a:r>
            <a:r>
              <a:rPr lang="en-US" sz="3600" dirty="0" err="1"/>
              <a:t>Hom</a:t>
            </a:r>
            <a:r>
              <a:rPr lang="en-US" sz="3600" dirty="0"/>
              <a:t> Kev Tau </a:t>
            </a:r>
            <a:r>
              <a:rPr lang="en-US" sz="3600" dirty="0" err="1"/>
              <a:t>Nyiaj</a:t>
            </a:r>
            <a:r>
              <a:rPr lang="en-US" sz="3600" dirty="0"/>
              <a:t> Los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92429-0973-4E6B-D870-0642F960F5CA}"/>
              </a:ext>
            </a:extLst>
          </p:cNvPr>
          <p:cNvSpPr txBox="1"/>
          <p:nvPr/>
        </p:nvSpPr>
        <p:spPr>
          <a:xfrm>
            <a:off x="10667780" y="2255079"/>
            <a:ext cx="323746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1C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Tag </a:t>
            </a:r>
            <a:r>
              <a:rPr lang="en-US" sz="2400" dirty="0" err="1"/>
              <a:t>Nrho</a:t>
            </a:r>
            <a:r>
              <a:rPr lang="en-US" sz="2400" dirty="0"/>
              <a:t> </a:t>
            </a:r>
            <a:r>
              <a:rPr lang="en-US" sz="2400" b="1" dirty="0"/>
              <a:t>15,324</a:t>
            </a:r>
            <a:r>
              <a:rPr lang="en-US" sz="2400" dirty="0"/>
              <a:t> Tau </a:t>
            </a:r>
            <a:r>
              <a:rPr lang="en-US" sz="2400" dirty="0" err="1"/>
              <a:t>Nyiaj</a:t>
            </a:r>
            <a:r>
              <a:rPr lang="en-US" sz="2400" dirty="0"/>
              <a:t> Los </a:t>
            </a:r>
            <a:r>
              <a:rPr lang="en-US" sz="2400" dirty="0" err="1"/>
              <a:t>Tsawg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9111D-BADA-A5BF-EDA1-16B0922B90AB}"/>
              </a:ext>
            </a:extLst>
          </p:cNvPr>
          <p:cNvSpPr txBox="1"/>
          <p:nvPr/>
        </p:nvSpPr>
        <p:spPr>
          <a:xfrm>
            <a:off x="10744200" y="4953000"/>
            <a:ext cx="3237461" cy="17645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Ntawm</a:t>
            </a:r>
            <a:r>
              <a:rPr lang="en-US" sz="2000" dirty="0"/>
              <a:t> Kev Sib </a:t>
            </a:r>
            <a:r>
              <a:rPr lang="en-US" sz="2000" dirty="0" err="1"/>
              <a:t>Piv</a:t>
            </a:r>
            <a:r>
              <a:rPr lang="en-US" sz="2000" dirty="0"/>
              <a:t>: </a:t>
            </a:r>
          </a:p>
          <a:p>
            <a:pPr marL="731502" indent="-609584" defTabSz="1097280">
              <a:lnSpc>
                <a:spcPct val="90000"/>
              </a:lnSpc>
              <a:spcBef>
                <a:spcPts val="960"/>
              </a:spcBef>
              <a:buClr>
                <a:schemeClr val="accent1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000" dirty="0" err="1"/>
              <a:t>Lub</a:t>
            </a:r>
            <a:r>
              <a:rPr lang="en-US" sz="2000" dirty="0"/>
              <a:t> </a:t>
            </a:r>
            <a:r>
              <a:rPr lang="en-US" sz="2000" dirty="0" err="1"/>
              <a:t>Nroog</a:t>
            </a:r>
            <a:r>
              <a:rPr lang="en-US" sz="2000" dirty="0"/>
              <a:t> Clovis</a:t>
            </a:r>
            <a:br>
              <a:rPr lang="en-US" sz="2000" dirty="0"/>
            </a:br>
            <a:r>
              <a:rPr lang="en-US" sz="2000" dirty="0"/>
              <a:t>RHNA: 8,977</a:t>
            </a:r>
          </a:p>
          <a:p>
            <a:pPr marL="731502" indent="-609584" defTabSz="1097280">
              <a:lnSpc>
                <a:spcPct val="90000"/>
              </a:lnSpc>
              <a:spcBef>
                <a:spcPts val="960"/>
              </a:spcBef>
              <a:buClr>
                <a:schemeClr val="accent1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000" dirty="0" err="1"/>
              <a:t>Lub</a:t>
            </a:r>
            <a:r>
              <a:rPr lang="en-US" sz="2000" dirty="0"/>
              <a:t> </a:t>
            </a:r>
            <a:r>
              <a:rPr lang="en-US" sz="2000" dirty="0" err="1"/>
              <a:t>Nroog</a:t>
            </a:r>
            <a:r>
              <a:rPr lang="en-US" sz="2000" dirty="0"/>
              <a:t> Fresno RHNA: 2,350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A69CB0E-87C4-72E6-7477-5DBD46FFF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9198"/>
              </p:ext>
            </p:extLst>
          </p:nvPr>
        </p:nvGraphicFramePr>
        <p:xfrm>
          <a:off x="743242" y="1371600"/>
          <a:ext cx="9589211" cy="53244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79535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2169892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2169892">
                  <a:extLst>
                    <a:ext uri="{9D8B030D-6E8A-4147-A177-3AD203B41FA5}">
                      <a16:colId xmlns:a16="http://schemas.microsoft.com/office/drawing/2014/main" val="2980654597"/>
                    </a:ext>
                  </a:extLst>
                </a:gridCol>
                <a:gridCol w="2169892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</a:tblGrid>
              <a:tr h="83125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Hom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 Kev Tau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Nyiaj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 Los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2015-2023 RHNA </a:t>
                      </a:r>
                      <a:r>
                        <a:rPr lang="en-US" sz="2000" dirty="0"/>
                        <a:t>(units) </a:t>
                      </a:r>
                      <a:endParaRPr lang="en-US" sz="2800" dirty="0"/>
                    </a:p>
                  </a:txBody>
                  <a:tcPr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2023-2031 RHNA </a:t>
                      </a:r>
                      <a:r>
                        <a:rPr lang="en-US" sz="2000" dirty="0"/>
                        <a:t>(units) </a:t>
                      </a:r>
                      <a:endParaRPr lang="en-US" sz="2800" dirty="0"/>
                    </a:p>
                  </a:txBody>
                  <a:tcPr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Feem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Puas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Nce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Siab</a:t>
                      </a:r>
                      <a:endParaRPr lang="en-US" sz="2800" dirty="0"/>
                    </a:p>
                  </a:txBody>
                  <a:tcPr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97593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000" dirty="0" err="1"/>
                        <a:t>Nyiaj</a:t>
                      </a:r>
                      <a:r>
                        <a:rPr lang="en-US" sz="2000" dirty="0"/>
                        <a:t> tau los </a:t>
                      </a:r>
                      <a:r>
                        <a:rPr lang="en-US" sz="2000" dirty="0" err="1"/>
                        <a:t>tsawg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heev</a:t>
                      </a:r>
                      <a:r>
                        <a:rPr lang="en-US" sz="2000" dirty="0"/>
                        <a:t> </a:t>
                      </a:r>
                    </a:p>
                    <a:p>
                      <a:r>
                        <a:rPr lang="en-US" sz="2000" dirty="0"/>
                        <a:t>(&lt;50% </a:t>
                      </a:r>
                      <a:r>
                        <a:rPr lang="en-US" sz="2000" dirty="0" err="1"/>
                        <a:t>ntawm</a:t>
                      </a:r>
                      <a:r>
                        <a:rPr lang="en-US" sz="2000" dirty="0"/>
                        <a:t> AMI)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9,440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36618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000" dirty="0" err="1"/>
                        <a:t>Nyiaj</a:t>
                      </a:r>
                      <a:r>
                        <a:rPr lang="en-US" sz="2000" dirty="0"/>
                        <a:t> tau los </a:t>
                      </a:r>
                      <a:r>
                        <a:rPr lang="en-US" sz="2000" dirty="0" err="1"/>
                        <a:t>tsawg</a:t>
                      </a:r>
                      <a:r>
                        <a:rPr lang="en-US" sz="2000" dirty="0"/>
                        <a:t> </a:t>
                      </a:r>
                    </a:p>
                    <a:p>
                      <a:r>
                        <a:rPr lang="en-US" sz="2000" dirty="0"/>
                        <a:t>(51-80% of AMI)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400" dirty="0" err="1"/>
                        <a:t>Nyiaj</a:t>
                      </a:r>
                      <a:r>
                        <a:rPr lang="en-US" sz="2400" dirty="0"/>
                        <a:t> tau los </a:t>
                      </a:r>
                      <a:r>
                        <a:rPr lang="en-US" sz="2400" dirty="0" err="1"/>
                        <a:t>nruab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nrab</a:t>
                      </a:r>
                      <a:r>
                        <a:rPr lang="en-US" sz="2400" dirty="0"/>
                        <a:t> </a:t>
                      </a:r>
                    </a:p>
                    <a:p>
                      <a:r>
                        <a:rPr lang="en-US" sz="2400" dirty="0"/>
                        <a:t>(81-120% </a:t>
                      </a:r>
                      <a:r>
                        <a:rPr lang="en-US" sz="2400" dirty="0" err="1"/>
                        <a:t>ntawm</a:t>
                      </a:r>
                      <a:r>
                        <a:rPr lang="en-US" sz="2400" dirty="0"/>
                        <a:t> AMI)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400" dirty="0" err="1"/>
                        <a:t>Siab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duas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nyiaj</a:t>
                      </a:r>
                      <a:r>
                        <a:rPr lang="en-US" sz="2400" dirty="0"/>
                        <a:t> tau los </a:t>
                      </a:r>
                      <a:r>
                        <a:rPr lang="en-US" sz="2400" dirty="0" err="1"/>
                        <a:t>nruab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nrab</a:t>
                      </a:r>
                      <a:r>
                        <a:rPr lang="en-US" sz="2400" dirty="0"/>
                        <a:t> </a:t>
                      </a:r>
                    </a:p>
                    <a:p>
                      <a:r>
                        <a:rPr lang="en-US" sz="2400" dirty="0"/>
                        <a:t>(&gt;120% </a:t>
                      </a:r>
                      <a:r>
                        <a:rPr lang="en-US" sz="2400" dirty="0" err="1"/>
                        <a:t>ntawm</a:t>
                      </a:r>
                      <a:r>
                        <a:rPr lang="en-US" sz="2400" dirty="0"/>
                        <a:t> AMI) 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15,904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  <a:tr h="462748">
                <a:tc>
                  <a:txBody>
                    <a:bodyPr/>
                    <a:lstStyle/>
                    <a:p>
                      <a:r>
                        <a:rPr lang="en-US" sz="2400" b="1" dirty="0"/>
                        <a:t>TAG NRHO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23,565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36,866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27735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B50A794-AEB7-ED70-3B17-A80B693AA350}"/>
              </a:ext>
            </a:extLst>
          </p:cNvPr>
          <p:cNvSpPr/>
          <p:nvPr/>
        </p:nvSpPr>
        <p:spPr>
          <a:xfrm>
            <a:off x="725159" y="2331279"/>
            <a:ext cx="9589211" cy="1631121"/>
          </a:xfrm>
          <a:prstGeom prst="rect">
            <a:avLst/>
          </a:prstGeom>
          <a:noFill/>
          <a:ln w="38100">
            <a:solidFill>
              <a:srgbClr val="01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69047-4C25-DB1A-7A01-8C2DBA9ADCDD}"/>
              </a:ext>
            </a:extLst>
          </p:cNvPr>
          <p:cNvSpPr txBox="1"/>
          <p:nvPr/>
        </p:nvSpPr>
        <p:spPr>
          <a:xfrm>
            <a:off x="725159" y="6705600"/>
            <a:ext cx="958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n-lt"/>
              </a:rPr>
              <a:t>2022 </a:t>
            </a:r>
            <a:r>
              <a:rPr lang="en-US" sz="1400" i="1" dirty="0" err="1">
                <a:latin typeface="+mn-lt"/>
              </a:rPr>
              <a:t>Cheeb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Tsam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Lub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Nroog</a:t>
            </a:r>
            <a:r>
              <a:rPr lang="en-US" sz="1400" i="1" dirty="0">
                <a:latin typeface="+mn-lt"/>
              </a:rPr>
              <a:t> Fresno </a:t>
            </a:r>
            <a:r>
              <a:rPr lang="en-US" sz="1400" i="1" dirty="0" err="1">
                <a:latin typeface="+mn-lt"/>
              </a:rPr>
              <a:t>Hom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Nyiaj</a:t>
            </a:r>
            <a:r>
              <a:rPr lang="en-US" sz="1400" i="1" dirty="0">
                <a:latin typeface="+mn-lt"/>
              </a:rPr>
              <a:t> tau los </a:t>
            </a:r>
            <a:r>
              <a:rPr lang="en-US" sz="1400" i="1" dirty="0" err="1">
                <a:latin typeface="+mn-lt"/>
              </a:rPr>
              <a:t>Nruab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Nrab</a:t>
            </a:r>
            <a:r>
              <a:rPr lang="en-US" sz="1400" i="1" dirty="0">
                <a:latin typeface="+mn-lt"/>
              </a:rPr>
              <a:t> (AMI) </a:t>
            </a:r>
            <a:r>
              <a:rPr lang="en-US" sz="1400" i="1" dirty="0" err="1">
                <a:latin typeface="+mn-lt"/>
              </a:rPr>
              <a:t>xws</a:t>
            </a:r>
            <a:r>
              <a:rPr lang="en-US" sz="1400" i="1" dirty="0">
                <a:latin typeface="+mn-lt"/>
              </a:rPr>
              <a:t> li </a:t>
            </a:r>
            <a:r>
              <a:rPr lang="en-US" sz="1400" i="1" dirty="0" err="1">
                <a:latin typeface="+mn-lt"/>
              </a:rPr>
              <a:t>tsev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neeg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uas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i="1" dirty="0" err="1">
                <a:latin typeface="+mn-lt"/>
              </a:rPr>
              <a:t>muaj</a:t>
            </a:r>
            <a:r>
              <a:rPr lang="en-US" sz="1400" i="1" dirty="0">
                <a:latin typeface="+mn-lt"/>
              </a:rPr>
              <a:t> 4 </a:t>
            </a:r>
            <a:r>
              <a:rPr lang="en-US" sz="1400" i="1" dirty="0" err="1">
                <a:latin typeface="+mn-lt"/>
              </a:rPr>
              <a:t>leeg</a:t>
            </a:r>
            <a:r>
              <a:rPr lang="en-US" sz="1400" i="1" dirty="0">
                <a:latin typeface="+mn-lt"/>
              </a:rPr>
              <a:t> = $80,300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C06D4-927D-C43D-2594-B7CB2EF8AEFB}"/>
              </a:ext>
            </a:extLst>
          </p:cNvPr>
          <p:cNvSpPr txBox="1"/>
          <p:nvPr/>
        </p:nvSpPr>
        <p:spPr>
          <a:xfrm>
            <a:off x="11582400" y="7403143"/>
            <a:ext cx="2590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Qhov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Chaw Los: HCD 2022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Hom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Nyiaj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Tau Los; FCOG RHNA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Cov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Txheej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Txheem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Lub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xya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hli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2022.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44EA3-2822-439E-91B2-8690A46D14C5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2729247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445995"/>
            <a:ext cx="12725400" cy="2031325"/>
          </a:xfrm>
        </p:spPr>
        <p:txBody>
          <a:bodyPr/>
          <a:lstStyle/>
          <a:p>
            <a:pPr lvl="0"/>
            <a:r>
              <a:rPr lang="en-US" sz="6600" dirty="0" err="1"/>
              <a:t>Ntaub</a:t>
            </a:r>
            <a:r>
              <a:rPr lang="en-US" sz="6600" dirty="0"/>
              <a:t> </a:t>
            </a:r>
            <a:r>
              <a:rPr lang="en-US" sz="6600" dirty="0" err="1"/>
              <a:t>Ntawv</a:t>
            </a:r>
            <a:r>
              <a:rPr lang="en-US" sz="6600" dirty="0"/>
              <a:t> </a:t>
            </a:r>
            <a:r>
              <a:rPr lang="en-US" sz="6600" dirty="0" err="1"/>
              <a:t>Txog</a:t>
            </a:r>
            <a:r>
              <a:rPr lang="en-US" sz="6600" dirty="0"/>
              <a:t> </a:t>
            </a:r>
            <a:r>
              <a:rPr lang="en-US" sz="6600" dirty="0" err="1"/>
              <a:t>Ntawm</a:t>
            </a:r>
            <a:r>
              <a:rPr lang="en-US" sz="6600" dirty="0"/>
              <a:t> </a:t>
            </a:r>
            <a:r>
              <a:rPr lang="en-US" sz="6600" dirty="0" err="1"/>
              <a:t>Keeb</a:t>
            </a:r>
            <a:r>
              <a:rPr lang="en-US" sz="6600" dirty="0"/>
              <a:t> </a:t>
            </a:r>
            <a:r>
              <a:rPr lang="en-US" sz="6600" dirty="0" err="1"/>
              <a:t>Kwm</a:t>
            </a:r>
            <a:r>
              <a:rPr lang="en-US" sz="6600" dirty="0"/>
              <a:t> </a:t>
            </a:r>
            <a:r>
              <a:rPr lang="en-US" sz="6600" dirty="0" err="1"/>
              <a:t>Vaj</a:t>
            </a:r>
            <a:r>
              <a:rPr lang="en-US" sz="6600" dirty="0"/>
              <a:t> </a:t>
            </a:r>
            <a:r>
              <a:rPr lang="en-US" sz="6600" dirty="0" err="1"/>
              <a:t>Tsev</a:t>
            </a:r>
            <a:r>
              <a:rPr lang="en-US" sz="6600" dirty="0"/>
              <a:t> Chaw </a:t>
            </a:r>
            <a:r>
              <a:rPr lang="en-US" sz="6600" dirty="0" err="1"/>
              <a:t>Nyob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5673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D27F-4303-4F6C-B975-373289A4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3600" dirty="0" err="1"/>
              <a:t>Tsev</a:t>
            </a:r>
            <a:r>
              <a:rPr lang="en-US" sz="3600" dirty="0"/>
              <a:t> </a:t>
            </a:r>
            <a:r>
              <a:rPr lang="en-US" sz="3600" dirty="0" err="1"/>
              <a:t>Neeg</a:t>
            </a:r>
            <a:r>
              <a:rPr lang="en-US" sz="3600" dirty="0"/>
              <a:t> </a:t>
            </a:r>
            <a:r>
              <a:rPr lang="en-US" sz="3600" dirty="0" err="1"/>
              <a:t>Raws</a:t>
            </a:r>
            <a:r>
              <a:rPr lang="en-US" sz="3600" dirty="0"/>
              <a:t> Li </a:t>
            </a:r>
            <a:r>
              <a:rPr lang="en-US" sz="3600" dirty="0" err="1"/>
              <a:t>Hom</a:t>
            </a:r>
            <a:r>
              <a:rPr lang="en-US" sz="3600" dirty="0"/>
              <a:t> Kev Tau </a:t>
            </a:r>
            <a:r>
              <a:rPr lang="en-US" sz="3600" dirty="0" err="1"/>
              <a:t>Nyiaj</a:t>
            </a:r>
            <a:r>
              <a:rPr lang="en-US" sz="3600" dirty="0"/>
              <a:t> Los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A644B-1076-4DD0-B738-FB2B3A8B5D25}"/>
              </a:ext>
            </a:extLst>
          </p:cNvPr>
          <p:cNvSpPr txBox="1"/>
          <p:nvPr/>
        </p:nvSpPr>
        <p:spPr>
          <a:xfrm>
            <a:off x="11277600" y="7403143"/>
            <a:ext cx="289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Qhov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Chaw los: 2014-2018 CHAS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3280BFA-7C97-4696-A50F-3B8BBCC74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080401"/>
              </p:ext>
            </p:extLst>
          </p:nvPr>
        </p:nvGraphicFramePr>
        <p:xfrm>
          <a:off x="304800" y="1130930"/>
          <a:ext cx="14173200" cy="627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798A33-8D39-4249-8226-DF4FE4CD6C26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423865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C57C-A92E-4425-B8DE-BCE9B3BF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000" dirty="0"/>
              <a:t>Kev Siv </a:t>
            </a:r>
            <a:r>
              <a:rPr lang="en-US" sz="4000" dirty="0" err="1"/>
              <a:t>Nyiaj</a:t>
            </a:r>
            <a:r>
              <a:rPr lang="en-US" sz="4000" dirty="0"/>
              <a:t> </a:t>
            </a:r>
            <a:r>
              <a:rPr lang="en-US" sz="4000" dirty="0" err="1"/>
              <a:t>Ntawm</a:t>
            </a:r>
            <a:r>
              <a:rPr lang="en-US" sz="4000" dirty="0"/>
              <a:t> </a:t>
            </a:r>
            <a:r>
              <a:rPr lang="en-US" sz="4000" dirty="0" err="1"/>
              <a:t>Lub</a:t>
            </a:r>
            <a:r>
              <a:rPr lang="en-US" sz="4000" dirty="0"/>
              <a:t> </a:t>
            </a:r>
            <a:r>
              <a:rPr lang="en-US" sz="4000" dirty="0" err="1"/>
              <a:t>Nroog</a:t>
            </a:r>
            <a:r>
              <a:rPr lang="en-US" sz="4000" dirty="0"/>
              <a:t> Fresno </a:t>
            </a:r>
            <a:r>
              <a:rPr lang="en-US" sz="4000" dirty="0" err="1"/>
              <a:t>Yog</a:t>
            </a:r>
            <a:r>
              <a:rPr lang="en-US" sz="4000" dirty="0"/>
              <a:t> Li Cas?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31AA6B-B187-4BE4-B98F-9F10096C8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834455"/>
              </p:ext>
            </p:extLst>
          </p:nvPr>
        </p:nvGraphicFramePr>
        <p:xfrm>
          <a:off x="533400" y="1491169"/>
          <a:ext cx="6265400" cy="52699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69600">
                  <a:extLst>
                    <a:ext uri="{9D8B030D-6E8A-4147-A177-3AD203B41FA5}">
                      <a16:colId xmlns:a16="http://schemas.microsoft.com/office/drawing/2014/main" val="292501318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469138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81956733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6486175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15855775"/>
                    </a:ext>
                  </a:extLst>
                </a:gridCol>
              </a:tblGrid>
              <a:tr h="9149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Cheeb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tsam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kev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tswj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fwv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00100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Tus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qis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muag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$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nruab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Tsib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hli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$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nruab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Tsib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hli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2021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%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hloov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xyoo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zaug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25582"/>
                  </a:ext>
                </a:extLst>
              </a:tr>
              <a:tr h="370445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Nroog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Fresno (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thoob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plaws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nroog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$346,500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08688"/>
                  </a:ext>
                </a:extLst>
              </a:tr>
              <a:tr h="24438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Coalinga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22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Firebaugh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43904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Fowler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$404,750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564158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Fresno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$389,500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0513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Kerman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$328,000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88079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Kingsburg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$451,000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042990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Mendota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$193,500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92839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Parlier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$267,500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$283,500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860071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Reedley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9557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Sanger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$371,000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45636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Selma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$272,500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0624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D536E5-DCE2-49A3-8D04-5D9110561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638806"/>
              </p:ext>
            </p:extLst>
          </p:nvPr>
        </p:nvGraphicFramePr>
        <p:xfrm>
          <a:off x="7241528" y="5054760"/>
          <a:ext cx="6784324" cy="14588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0527">
                  <a:extLst>
                    <a:ext uri="{9D8B030D-6E8A-4147-A177-3AD203B41FA5}">
                      <a16:colId xmlns:a16="http://schemas.microsoft.com/office/drawing/2014/main" val="2885266559"/>
                    </a:ext>
                  </a:extLst>
                </a:gridCol>
                <a:gridCol w="2425174">
                  <a:extLst>
                    <a:ext uri="{9D8B030D-6E8A-4147-A177-3AD203B41FA5}">
                      <a16:colId xmlns:a16="http://schemas.microsoft.com/office/drawing/2014/main" val="4159874199"/>
                    </a:ext>
                  </a:extLst>
                </a:gridCol>
                <a:gridCol w="2278623">
                  <a:extLst>
                    <a:ext uri="{9D8B030D-6E8A-4147-A177-3AD203B41FA5}">
                      <a16:colId xmlns:a16="http://schemas.microsoft.com/office/drawing/2014/main" val="3189967094"/>
                    </a:ext>
                  </a:extLst>
                </a:gridCol>
              </a:tblGrid>
              <a:tr h="387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Cheeb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tsam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kev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tswj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fwv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Tus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qis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muag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Qov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nruab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nrab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0601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*Huron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$201,676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606788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*Orange Cove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$329,796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724063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*San Joaquin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$304,931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49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5AC15C-00E1-468B-AE70-8A25909A92A0}"/>
              </a:ext>
            </a:extLst>
          </p:cNvPr>
          <p:cNvSpPr txBox="1"/>
          <p:nvPr/>
        </p:nvSpPr>
        <p:spPr>
          <a:xfrm>
            <a:off x="7374876" y="6595646"/>
            <a:ext cx="5752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*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Cov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ntaub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ntawv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sau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los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ntawm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soj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ntsuam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Zillow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thiab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Redfin</a:t>
            </a:r>
            <a:endParaRPr lang="en-US" sz="1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EE222-E3EF-48E8-8CD4-D3A2AE727522}"/>
              </a:ext>
            </a:extLst>
          </p:cNvPr>
          <p:cNvSpPr txBox="1"/>
          <p:nvPr/>
        </p:nvSpPr>
        <p:spPr>
          <a:xfrm>
            <a:off x="8991600" y="7424822"/>
            <a:ext cx="563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Qhov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chaw los:  CoreLogic, Kev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Muag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Khoom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Hauv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Tsev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Hauv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Nroog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California (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Ntsib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Hli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2022)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thiab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Redfin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thiab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Zillow, 2021- 2022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F4426E-23A3-3743-65BE-6D34D1E82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082698"/>
              </p:ext>
            </p:extLst>
          </p:nvPr>
        </p:nvGraphicFramePr>
        <p:xfrm>
          <a:off x="7241526" y="1490629"/>
          <a:ext cx="6784326" cy="31857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291291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64769685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948467611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254501083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546866859"/>
                    </a:ext>
                  </a:extLst>
                </a:gridCol>
              </a:tblGrid>
              <a:tr h="838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Cheeb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tsam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kev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tswj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fwv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00100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Tus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qis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muag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$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nruab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Tsib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hli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$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nruab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nrab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Tsib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hli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2021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%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hloov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xyoo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ib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zaug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92266"/>
                  </a:ext>
                </a:extLst>
              </a:tr>
              <a:tr h="334207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Tsi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tau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suav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nrog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cheeb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tsam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lub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nroog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Fresno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03510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Caruthers</a:t>
                      </a:r>
                    </a:p>
                  </a:txBody>
                  <a:tcPr marL="182880" marR="18288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$418,00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15807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 Friant </a:t>
                      </a:r>
                    </a:p>
                  </a:txBody>
                  <a:tcPr marL="182880" marR="18288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$506,500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19271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Prather </a:t>
                      </a:r>
                    </a:p>
                  </a:txBody>
                  <a:tcPr marL="274320" marR="27432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$369,000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64837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Riverdale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85769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Shaver Lake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81313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Squaw Valley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$271,500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392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C43C4DD-4886-47BF-8069-5B7BCE7E7AE6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3827210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F78A48C-2F62-2EAA-C081-80D31C59C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1" b="7086"/>
          <a:stretch/>
        </p:blipFill>
        <p:spPr>
          <a:xfrm>
            <a:off x="280555" y="1376545"/>
            <a:ext cx="10910374" cy="5476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D126F-B4EC-FD62-FE85-DF044C2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Kev </a:t>
            </a:r>
            <a:r>
              <a:rPr lang="en-US" sz="3600" dirty="0" err="1"/>
              <a:t>Xauj</a:t>
            </a:r>
            <a:r>
              <a:rPr lang="en-US" sz="3600" dirty="0"/>
              <a:t> </a:t>
            </a:r>
            <a:r>
              <a:rPr lang="en-US" sz="3600" dirty="0" err="1"/>
              <a:t>Nyob</a:t>
            </a:r>
            <a:r>
              <a:rPr lang="en-US" sz="3600" dirty="0"/>
              <a:t> </a:t>
            </a:r>
            <a:r>
              <a:rPr lang="en-US" sz="3600" dirty="0" err="1"/>
              <a:t>Hauv</a:t>
            </a:r>
            <a:r>
              <a:rPr lang="en-US" sz="3600" dirty="0"/>
              <a:t> </a:t>
            </a:r>
            <a:r>
              <a:rPr lang="en-US" sz="3600" dirty="0" err="1"/>
              <a:t>Nroog</a:t>
            </a:r>
            <a:r>
              <a:rPr lang="en-US" sz="3600" dirty="0"/>
              <a:t> Fresno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77517-8378-EFAA-9C7E-C686E4A6FE3B}"/>
              </a:ext>
            </a:extLst>
          </p:cNvPr>
          <p:cNvSpPr txBox="1"/>
          <p:nvPr/>
        </p:nvSpPr>
        <p:spPr>
          <a:xfrm>
            <a:off x="9753600" y="7424822"/>
            <a:ext cx="4876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Qhov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chaw los:  Kev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Koom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Tes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Vaj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Tsev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Hauv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Nroog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California, 2022.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2D7DB-2077-6B19-3027-FE019B4483DC}"/>
              </a:ext>
            </a:extLst>
          </p:cNvPr>
          <p:cNvSpPr txBox="1"/>
          <p:nvPr/>
        </p:nvSpPr>
        <p:spPr>
          <a:xfrm>
            <a:off x="11190929" y="3268413"/>
            <a:ext cx="3158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1B1EA"/>
                </a:solidFill>
                <a:latin typeface="+mn-lt"/>
              </a:rPr>
              <a:t>Nug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cov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nqi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tsev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xauj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hauv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Nroog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Fresno tau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nce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10.7%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ntawm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Q4 2020 </a:t>
            </a:r>
            <a:r>
              <a:rPr lang="en-US" sz="2400" dirty="0" err="1">
                <a:solidFill>
                  <a:srgbClr val="01B1EA"/>
                </a:solidFill>
                <a:latin typeface="+mn-lt"/>
              </a:rPr>
              <a:t>thiab</a:t>
            </a:r>
            <a:r>
              <a:rPr lang="en-US" sz="2400" dirty="0">
                <a:solidFill>
                  <a:srgbClr val="01B1EA"/>
                </a:solidFill>
                <a:latin typeface="+mn-lt"/>
              </a:rPr>
              <a:t> Q4 2021.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78DFF-8569-4126-9AC0-D6D809D85777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7FA19-28B0-45FA-9A8F-509CA47DB0DF}"/>
              </a:ext>
            </a:extLst>
          </p:cNvPr>
          <p:cNvSpPr txBox="1"/>
          <p:nvPr/>
        </p:nvSpPr>
        <p:spPr>
          <a:xfrm>
            <a:off x="3200400" y="1501132"/>
            <a:ext cx="1295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Nug</a:t>
            </a:r>
            <a:r>
              <a:rPr lang="en-US" sz="1100" dirty="0"/>
              <a:t> </a:t>
            </a:r>
            <a:r>
              <a:rPr lang="en-US" sz="1100" dirty="0" err="1"/>
              <a:t>qis</a:t>
            </a:r>
            <a:r>
              <a:rPr lang="en-US" sz="1100" dirty="0"/>
              <a:t> </a:t>
            </a:r>
            <a:r>
              <a:rPr lang="en-US" sz="1100" dirty="0" err="1"/>
              <a:t>xauj</a:t>
            </a:r>
            <a:r>
              <a:rPr lang="en-US" sz="1100" dirty="0"/>
              <a:t>/chav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9CE7A-403E-4237-BF1C-A6FC989A794B}"/>
              </a:ext>
            </a:extLst>
          </p:cNvPr>
          <p:cNvSpPr txBox="1"/>
          <p:nvPr/>
        </p:nvSpPr>
        <p:spPr>
          <a:xfrm>
            <a:off x="4815840" y="1490972"/>
            <a:ext cx="181356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Nug</a:t>
            </a:r>
            <a:r>
              <a:rPr lang="en-US" sz="1100" dirty="0"/>
              <a:t> </a:t>
            </a:r>
            <a:r>
              <a:rPr lang="en-US" sz="1100" dirty="0" err="1"/>
              <a:t>qis</a:t>
            </a:r>
            <a:r>
              <a:rPr lang="en-US" sz="1100" dirty="0"/>
              <a:t> </a:t>
            </a:r>
            <a:r>
              <a:rPr lang="en-US" sz="1100" dirty="0" err="1"/>
              <a:t>xauj</a:t>
            </a:r>
            <a:r>
              <a:rPr lang="en-US" sz="1100" dirty="0"/>
              <a:t> </a:t>
            </a:r>
            <a:r>
              <a:rPr lang="en-US" sz="1100" dirty="0" err="1"/>
              <a:t>nqi</a:t>
            </a:r>
            <a:r>
              <a:rPr lang="en-US" sz="1100" dirty="0"/>
              <a:t> %/</a:t>
            </a:r>
            <a:r>
              <a:rPr lang="en-US" sz="1100" dirty="0" err="1"/>
              <a:t>xyoo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D23559-AF4A-4B91-880A-A9238EE36F9A}"/>
              </a:ext>
            </a:extLst>
          </p:cNvPr>
          <p:cNvSpPr txBox="1"/>
          <p:nvPr/>
        </p:nvSpPr>
        <p:spPr>
          <a:xfrm>
            <a:off x="7020560" y="1450332"/>
            <a:ext cx="181356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Nug</a:t>
            </a:r>
            <a:r>
              <a:rPr lang="en-US" sz="1100" dirty="0"/>
              <a:t> </a:t>
            </a:r>
            <a:r>
              <a:rPr lang="en-US" sz="1100" dirty="0" err="1"/>
              <a:t>qis</a:t>
            </a:r>
            <a:r>
              <a:rPr lang="en-US" sz="1100" dirty="0"/>
              <a:t> </a:t>
            </a:r>
            <a:r>
              <a:rPr lang="en-US" sz="1100" dirty="0" err="1"/>
              <a:t>xauj</a:t>
            </a:r>
            <a:r>
              <a:rPr lang="en-US" sz="1100" dirty="0"/>
              <a:t> </a:t>
            </a:r>
            <a:r>
              <a:rPr lang="en-US" sz="1100" dirty="0" err="1"/>
              <a:t>nce</a:t>
            </a:r>
            <a:r>
              <a:rPr lang="en-US" sz="1100" dirty="0"/>
              <a:t> %/</a:t>
            </a:r>
            <a:r>
              <a:rPr lang="en-US" sz="1100" dirty="0" err="1"/>
              <a:t>xyoo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3449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9858-5B53-4287-992D-73D8ACEA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2400" dirty="0" err="1"/>
              <a:t>Leej</a:t>
            </a:r>
            <a:r>
              <a:rPr lang="en-US" sz="2400" dirty="0"/>
              <a:t> </a:t>
            </a:r>
            <a:r>
              <a:rPr lang="en-US" sz="2400" dirty="0" err="1"/>
              <a:t>twg</a:t>
            </a:r>
            <a:r>
              <a:rPr lang="en-US" sz="2400" dirty="0"/>
              <a:t> </a:t>
            </a:r>
            <a:r>
              <a:rPr lang="en-US" sz="2400" dirty="0" err="1"/>
              <a:t>yog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tau </a:t>
            </a:r>
            <a:r>
              <a:rPr lang="en-US" sz="2400" dirty="0" err="1"/>
              <a:t>txais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puas</a:t>
            </a:r>
            <a:r>
              <a:rPr lang="en-US" sz="2400" dirty="0"/>
              <a:t> </a:t>
            </a:r>
            <a:r>
              <a:rPr lang="en-US" sz="2400" dirty="0" err="1"/>
              <a:t>tsuaj</a:t>
            </a:r>
            <a:r>
              <a:rPr lang="en-US" sz="2400" dirty="0"/>
              <a:t> </a:t>
            </a:r>
            <a:r>
              <a:rPr lang="en-US" sz="2400" dirty="0" err="1"/>
              <a:t>ntawm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nqi</a:t>
            </a:r>
            <a:r>
              <a:rPr lang="en-US" sz="2400" dirty="0"/>
              <a:t> </a:t>
            </a:r>
            <a:r>
              <a:rPr lang="en-US" sz="2400" dirty="0" err="1"/>
              <a:t>vaj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</a:t>
            </a:r>
            <a:r>
              <a:rPr lang="en-US" sz="2400" dirty="0" err="1"/>
              <a:t>siab</a:t>
            </a:r>
            <a:r>
              <a:rPr lang="en-US" sz="2400" dirty="0"/>
              <a:t> </a:t>
            </a:r>
            <a:r>
              <a:rPr lang="en-US" sz="2400" dirty="0" err="1"/>
              <a:t>hauv</a:t>
            </a:r>
            <a:r>
              <a:rPr lang="en-US" sz="2400" dirty="0"/>
              <a:t> </a:t>
            </a:r>
            <a:r>
              <a:rPr lang="en-US" sz="2400" dirty="0" err="1"/>
              <a:t>Nroog</a:t>
            </a:r>
            <a:r>
              <a:rPr lang="en-US" sz="2400" dirty="0"/>
              <a:t> Fresno?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67682-BFAF-4AA0-9856-D0832C154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180280"/>
            <a:ext cx="9936480" cy="137160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/>
              <a:t>Kev </a:t>
            </a:r>
            <a:r>
              <a:rPr lang="en-US" sz="1800" dirty="0" err="1"/>
              <a:t>rov</a:t>
            </a:r>
            <a:r>
              <a:rPr lang="en-US" sz="1800" dirty="0"/>
              <a:t> </a:t>
            </a:r>
            <a:r>
              <a:rPr lang="en-US" sz="1800" dirty="0" err="1"/>
              <a:t>qab</a:t>
            </a:r>
            <a:r>
              <a:rPr lang="en-US" sz="1800" dirty="0"/>
              <a:t> them </a:t>
            </a:r>
            <a:r>
              <a:rPr lang="en-US" sz="1800" dirty="0" err="1"/>
              <a:t>nyiaj</a:t>
            </a:r>
            <a:r>
              <a:rPr lang="en-US" sz="1800" dirty="0"/>
              <a:t> </a:t>
            </a:r>
            <a:r>
              <a:rPr lang="en-US" sz="1800" dirty="0" err="1"/>
              <a:t>rau</a:t>
            </a:r>
            <a:r>
              <a:rPr lang="en-US" sz="1800" dirty="0"/>
              <a:t> </a:t>
            </a:r>
            <a:r>
              <a:rPr lang="en-US" sz="1800" dirty="0" err="1"/>
              <a:t>nqi</a:t>
            </a:r>
            <a:r>
              <a:rPr lang="en-US" sz="1800" dirty="0"/>
              <a:t> </a:t>
            </a:r>
            <a:r>
              <a:rPr lang="en-US" sz="1800" dirty="0" err="1"/>
              <a:t>vaj</a:t>
            </a:r>
            <a:r>
              <a:rPr lang="en-US" sz="1800" dirty="0"/>
              <a:t> </a:t>
            </a:r>
            <a:r>
              <a:rPr lang="en-US" sz="1800" dirty="0" err="1"/>
              <a:t>tsev</a:t>
            </a:r>
            <a:r>
              <a:rPr lang="en-US" sz="1800" dirty="0"/>
              <a:t> </a:t>
            </a:r>
            <a:r>
              <a:rPr lang="en-US" sz="1800" dirty="0" err="1"/>
              <a:t>yog</a:t>
            </a:r>
            <a:r>
              <a:rPr lang="en-US" sz="1800" dirty="0"/>
              <a:t> </a:t>
            </a:r>
            <a:r>
              <a:rPr lang="en-US" sz="1800" dirty="0" err="1"/>
              <a:t>tsev</a:t>
            </a:r>
            <a:r>
              <a:rPr lang="en-US" sz="1800" dirty="0"/>
              <a:t> </a:t>
            </a:r>
            <a:r>
              <a:rPr lang="en-US" sz="1800" dirty="0" err="1"/>
              <a:t>neeg</a:t>
            </a:r>
            <a:r>
              <a:rPr lang="en-US" sz="1800" dirty="0"/>
              <a:t> </a:t>
            </a:r>
            <a:r>
              <a:rPr lang="en-US" sz="1800" dirty="0" err="1"/>
              <a:t>uas</a:t>
            </a:r>
            <a:r>
              <a:rPr lang="en-US" sz="1800" dirty="0"/>
              <a:t> tau them </a:t>
            </a:r>
            <a:r>
              <a:rPr lang="en-US" sz="1800" dirty="0" err="1"/>
              <a:t>nyiaj</a:t>
            </a:r>
            <a:r>
              <a:rPr lang="en-US" sz="1800" dirty="0"/>
              <a:t> </a:t>
            </a:r>
            <a:r>
              <a:rPr lang="en-US" sz="1800" dirty="0" err="1"/>
              <a:t>dhau</a:t>
            </a:r>
            <a:r>
              <a:rPr lang="en-US" sz="1800" dirty="0"/>
              <a:t> </a:t>
            </a:r>
            <a:r>
              <a:rPr lang="en-US" sz="1800" dirty="0" err="1"/>
              <a:t>sij</a:t>
            </a:r>
            <a:r>
              <a:rPr lang="en-US" sz="1800" dirty="0"/>
              <a:t> </a:t>
            </a:r>
            <a:r>
              <a:rPr lang="en-US" sz="1800" dirty="0" err="1"/>
              <a:t>hawm</a:t>
            </a:r>
            <a:r>
              <a:rPr lang="en-US" sz="1800" dirty="0"/>
              <a:t> </a:t>
            </a:r>
            <a:r>
              <a:rPr lang="en-US" sz="1800" dirty="0" err="1"/>
              <a:t>nyob</a:t>
            </a:r>
            <a:endParaRPr lang="en-US" sz="18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0" dirty="0"/>
              <a:t>Tus </a:t>
            </a:r>
            <a:r>
              <a:rPr lang="en-US" sz="2000" b="0" dirty="0" err="1"/>
              <a:t>nqi</a:t>
            </a:r>
            <a:r>
              <a:rPr lang="en-US" sz="2000" b="0" dirty="0"/>
              <a:t> </a:t>
            </a:r>
            <a:r>
              <a:rPr lang="en-US" sz="2000" b="0" dirty="0" err="1"/>
              <a:t>rov</a:t>
            </a:r>
            <a:r>
              <a:rPr lang="en-US" sz="2000" b="0" dirty="0"/>
              <a:t> </a:t>
            </a:r>
            <a:r>
              <a:rPr lang="en-US" sz="2000" b="0" dirty="0" err="1"/>
              <a:t>qab</a:t>
            </a:r>
            <a:r>
              <a:rPr lang="en-US" sz="2000" b="0" dirty="0"/>
              <a:t> them =  Them </a:t>
            </a:r>
            <a:r>
              <a:rPr lang="en-US" sz="2000" b="0" dirty="0" err="1"/>
              <a:t>ntau</a:t>
            </a:r>
            <a:r>
              <a:rPr lang="en-US" sz="2000" b="0" dirty="0"/>
              <a:t> </a:t>
            </a:r>
            <a:r>
              <a:rPr lang="en-US" sz="2000" b="0" dirty="0" err="1"/>
              <a:t>duas</a:t>
            </a:r>
            <a:r>
              <a:rPr lang="en-US" sz="2000" b="0" dirty="0"/>
              <a:t> 30% </a:t>
            </a:r>
            <a:r>
              <a:rPr lang="en-US" sz="2000" b="0" dirty="0" err="1"/>
              <a:t>rau</a:t>
            </a:r>
            <a:r>
              <a:rPr lang="en-US" sz="2000" b="0" dirty="0"/>
              <a:t> </a:t>
            </a:r>
            <a:r>
              <a:rPr lang="en-US" sz="2000" b="0" dirty="0" err="1"/>
              <a:t>ntawm</a:t>
            </a:r>
            <a:r>
              <a:rPr lang="en-US" sz="2000" b="0" dirty="0"/>
              <a:t> </a:t>
            </a:r>
            <a:r>
              <a:rPr lang="en-US" sz="2000" b="0" dirty="0" err="1"/>
              <a:t>vaj</a:t>
            </a:r>
            <a:r>
              <a:rPr lang="en-US" sz="2000" b="0" dirty="0"/>
              <a:t> </a:t>
            </a:r>
            <a:r>
              <a:rPr lang="en-US" sz="2000" b="0" dirty="0" err="1"/>
              <a:t>tsev</a:t>
            </a:r>
            <a:r>
              <a:rPr lang="en-US" sz="2000" b="0" dirty="0"/>
              <a:t> </a:t>
            </a:r>
            <a:r>
              <a:rPr lang="en-US" sz="2000" b="0" dirty="0" err="1"/>
              <a:t>nyob</a:t>
            </a:r>
            <a:endParaRPr lang="en-US" sz="2000" b="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0" dirty="0"/>
              <a:t>Tus </a:t>
            </a:r>
            <a:r>
              <a:rPr lang="en-US" sz="1800" b="0" dirty="0" err="1"/>
              <a:t>nqi</a:t>
            </a:r>
            <a:r>
              <a:rPr lang="en-US" sz="1800" b="0" dirty="0"/>
              <a:t> </a:t>
            </a:r>
            <a:r>
              <a:rPr lang="en-US" sz="1800" b="0" dirty="0" err="1"/>
              <a:t>rov</a:t>
            </a:r>
            <a:r>
              <a:rPr lang="en-US" sz="1800" b="0" dirty="0"/>
              <a:t> </a:t>
            </a:r>
            <a:r>
              <a:rPr lang="en-US" sz="1800" b="0" dirty="0" err="1"/>
              <a:t>qab</a:t>
            </a:r>
            <a:r>
              <a:rPr lang="en-US" sz="1800" b="0" dirty="0"/>
              <a:t> them </a:t>
            </a:r>
            <a:r>
              <a:rPr lang="en-US" sz="1800" b="0" dirty="0" err="1"/>
              <a:t>uas</a:t>
            </a:r>
            <a:r>
              <a:rPr lang="en-US" sz="1800" b="0" dirty="0"/>
              <a:t> </a:t>
            </a:r>
            <a:r>
              <a:rPr lang="en-US" sz="1800" b="0" dirty="0" err="1"/>
              <a:t>ntau</a:t>
            </a:r>
            <a:r>
              <a:rPr lang="en-US" sz="1800" b="0" dirty="0"/>
              <a:t> = Them </a:t>
            </a:r>
            <a:r>
              <a:rPr lang="en-US" sz="1800" b="0" dirty="0" err="1"/>
              <a:t>ntau</a:t>
            </a:r>
            <a:r>
              <a:rPr lang="en-US" sz="1800" b="0" dirty="0"/>
              <a:t> </a:t>
            </a:r>
            <a:r>
              <a:rPr lang="en-US" sz="1800" b="0" dirty="0" err="1"/>
              <a:t>duas</a:t>
            </a:r>
            <a:r>
              <a:rPr lang="en-US" sz="1800" b="0" dirty="0"/>
              <a:t> 50% </a:t>
            </a:r>
            <a:r>
              <a:rPr lang="en-US" sz="1800" b="0" dirty="0" err="1"/>
              <a:t>rau</a:t>
            </a:r>
            <a:r>
              <a:rPr lang="en-US" sz="1800" b="0" dirty="0"/>
              <a:t> </a:t>
            </a:r>
            <a:r>
              <a:rPr lang="en-US" sz="1800" b="0" dirty="0" err="1"/>
              <a:t>ntawm</a:t>
            </a:r>
            <a:r>
              <a:rPr lang="en-US" sz="1800" b="0" dirty="0"/>
              <a:t> </a:t>
            </a:r>
            <a:r>
              <a:rPr lang="en-US" sz="1800" b="0" dirty="0" err="1"/>
              <a:t>vaj</a:t>
            </a:r>
            <a:r>
              <a:rPr lang="en-US" sz="1800" b="0" dirty="0"/>
              <a:t> </a:t>
            </a:r>
            <a:r>
              <a:rPr lang="en-US" sz="1800" b="0" dirty="0" err="1"/>
              <a:t>tsev</a:t>
            </a:r>
            <a:r>
              <a:rPr lang="en-US" sz="1800" b="0" dirty="0"/>
              <a:t> </a:t>
            </a:r>
            <a:r>
              <a:rPr lang="en-US" sz="1800" b="0" dirty="0" err="1"/>
              <a:t>nyob</a:t>
            </a:r>
            <a:endParaRPr lang="en-US" sz="18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32AD3-0CA7-4127-A8FD-BF4D2F917B17}"/>
              </a:ext>
            </a:extLst>
          </p:cNvPr>
          <p:cNvSpPr txBox="1"/>
          <p:nvPr/>
        </p:nvSpPr>
        <p:spPr>
          <a:xfrm>
            <a:off x="9144000" y="7391400"/>
            <a:ext cx="419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Qhov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Chaw Los: 2014-2018 CHAS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thiab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Kev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Koom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Tes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Vaj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Tsev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Hauv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Nroog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California, 2022.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C2283AC-B288-A7F0-E9B6-AB097071D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218008"/>
              </p:ext>
            </p:extLst>
          </p:nvPr>
        </p:nvGraphicFramePr>
        <p:xfrm>
          <a:off x="731520" y="2616465"/>
          <a:ext cx="6966910" cy="453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03BBE73E-A7A1-34F6-9A4E-A0F342A43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2" b="8423"/>
          <a:stretch/>
        </p:blipFill>
        <p:spPr>
          <a:xfrm>
            <a:off x="8534400" y="1714571"/>
            <a:ext cx="5168590" cy="5514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AC36A-DB91-41FE-A34D-9394736F3B38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ECD0D-54FB-4608-B475-17AF968AA35A}"/>
              </a:ext>
            </a:extLst>
          </p:cNvPr>
          <p:cNvSpPr txBox="1"/>
          <p:nvPr/>
        </p:nvSpPr>
        <p:spPr>
          <a:xfrm>
            <a:off x="9124708" y="1866080"/>
            <a:ext cx="15432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Tsev</a:t>
            </a:r>
            <a:r>
              <a:rPr lang="en-US" sz="1000" dirty="0"/>
              <a:t> </a:t>
            </a:r>
            <a:r>
              <a:rPr lang="en-US" sz="1000" dirty="0" err="1"/>
              <a:t>neeg</a:t>
            </a:r>
            <a:r>
              <a:rPr lang="en-US" sz="1000" dirty="0"/>
              <a:t> </a:t>
            </a:r>
            <a:r>
              <a:rPr lang="en-US" sz="1000" dirty="0" err="1"/>
              <a:t>raug</a:t>
            </a:r>
            <a:r>
              <a:rPr lang="en-US" sz="1000" dirty="0"/>
              <a:t> </a:t>
            </a:r>
            <a:r>
              <a:rPr lang="en-US" sz="1000" dirty="0" err="1"/>
              <a:t>tus</a:t>
            </a:r>
            <a:r>
              <a:rPr lang="en-US" sz="1000" dirty="0"/>
              <a:t> </a:t>
            </a:r>
            <a:r>
              <a:rPr lang="en-US" sz="1000" dirty="0" err="1"/>
              <a:t>nqi</a:t>
            </a:r>
            <a:r>
              <a:rPr lang="en-US" sz="1000" dirty="0"/>
              <a:t> </a:t>
            </a:r>
            <a:r>
              <a:rPr lang="en-US" sz="1000" dirty="0" err="1"/>
              <a:t>rov</a:t>
            </a:r>
            <a:r>
              <a:rPr lang="en-US" sz="1000" dirty="0"/>
              <a:t> </a:t>
            </a:r>
            <a:r>
              <a:rPr lang="en-US" sz="1000" dirty="0" err="1"/>
              <a:t>qa</a:t>
            </a:r>
            <a:r>
              <a:rPr lang="en-US" sz="1000" dirty="0"/>
              <a:t> them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12C88-E932-4B92-BB38-3E416EE7B3D7}"/>
              </a:ext>
            </a:extLst>
          </p:cNvPr>
          <p:cNvSpPr txBox="1"/>
          <p:nvPr/>
        </p:nvSpPr>
        <p:spPr>
          <a:xfrm>
            <a:off x="11138702" y="1785057"/>
            <a:ext cx="18914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Tsev</a:t>
            </a:r>
            <a:r>
              <a:rPr lang="en-US" sz="1000" dirty="0"/>
              <a:t> </a:t>
            </a:r>
            <a:r>
              <a:rPr lang="en-US" sz="1000" dirty="0" err="1"/>
              <a:t>neeg</a:t>
            </a:r>
            <a:r>
              <a:rPr lang="en-US" sz="1000" dirty="0"/>
              <a:t> </a:t>
            </a:r>
            <a:r>
              <a:rPr lang="en-US" sz="1000" dirty="0" err="1"/>
              <a:t>raug</a:t>
            </a:r>
            <a:r>
              <a:rPr lang="en-US" sz="1000" dirty="0"/>
              <a:t> </a:t>
            </a:r>
            <a:r>
              <a:rPr lang="en-US" sz="1000" dirty="0" err="1"/>
              <a:t>tus</a:t>
            </a:r>
            <a:r>
              <a:rPr lang="en-US" sz="1000" dirty="0"/>
              <a:t> </a:t>
            </a:r>
            <a:r>
              <a:rPr lang="en-US" sz="1000" dirty="0" err="1"/>
              <a:t>nqi</a:t>
            </a:r>
            <a:r>
              <a:rPr lang="en-US" sz="1000" dirty="0"/>
              <a:t> </a:t>
            </a:r>
            <a:r>
              <a:rPr lang="en-US" sz="1000" dirty="0" err="1"/>
              <a:t>rov</a:t>
            </a:r>
            <a:r>
              <a:rPr lang="en-US" sz="1000" dirty="0"/>
              <a:t> </a:t>
            </a:r>
            <a:r>
              <a:rPr lang="en-US" sz="1000" dirty="0" err="1"/>
              <a:t>qab</a:t>
            </a:r>
            <a:r>
              <a:rPr lang="en-US" sz="1000" dirty="0"/>
              <a:t> them </a:t>
            </a:r>
            <a:r>
              <a:rPr lang="en-US" sz="1000" dirty="0" err="1"/>
              <a:t>uas</a:t>
            </a:r>
            <a:r>
              <a:rPr lang="en-US" sz="1000" dirty="0"/>
              <a:t> </a:t>
            </a:r>
            <a:r>
              <a:rPr lang="en-US" sz="1000" dirty="0" err="1"/>
              <a:t>ntau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95B44-A9E4-47CF-A94C-AA9B9044F7D8}"/>
              </a:ext>
            </a:extLst>
          </p:cNvPr>
          <p:cNvSpPr txBox="1"/>
          <p:nvPr/>
        </p:nvSpPr>
        <p:spPr>
          <a:xfrm>
            <a:off x="1447801" y="6781507"/>
            <a:ext cx="1295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tus</a:t>
            </a:r>
            <a:r>
              <a:rPr lang="en-US" sz="1000" dirty="0"/>
              <a:t> </a:t>
            </a:r>
            <a:r>
              <a:rPr lang="en-US" sz="1000" dirty="0" err="1"/>
              <a:t>nqi</a:t>
            </a:r>
            <a:r>
              <a:rPr lang="en-US" sz="1000" dirty="0"/>
              <a:t> </a:t>
            </a:r>
            <a:r>
              <a:rPr lang="en-US" sz="1000" dirty="0" err="1"/>
              <a:t>rov</a:t>
            </a:r>
            <a:r>
              <a:rPr lang="en-US" sz="1000" dirty="0"/>
              <a:t> </a:t>
            </a:r>
            <a:r>
              <a:rPr lang="en-US" sz="1000" dirty="0" err="1"/>
              <a:t>qa</a:t>
            </a:r>
            <a:r>
              <a:rPr lang="en-US" sz="1000" dirty="0"/>
              <a:t> them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1A002F-221F-43B4-833F-34A24133207B}"/>
              </a:ext>
            </a:extLst>
          </p:cNvPr>
          <p:cNvSpPr txBox="1"/>
          <p:nvPr/>
        </p:nvSpPr>
        <p:spPr>
          <a:xfrm>
            <a:off x="4572000" y="6729601"/>
            <a:ext cx="1981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tus</a:t>
            </a:r>
            <a:r>
              <a:rPr lang="en-US" sz="1000" dirty="0"/>
              <a:t> </a:t>
            </a:r>
            <a:r>
              <a:rPr lang="en-US" sz="1000" dirty="0" err="1"/>
              <a:t>nqi</a:t>
            </a:r>
            <a:r>
              <a:rPr lang="en-US" sz="1000" dirty="0"/>
              <a:t> </a:t>
            </a:r>
            <a:r>
              <a:rPr lang="en-US" sz="1000" dirty="0" err="1"/>
              <a:t>rov</a:t>
            </a:r>
            <a:r>
              <a:rPr lang="en-US" sz="1000" dirty="0"/>
              <a:t> </a:t>
            </a:r>
            <a:r>
              <a:rPr lang="en-US" sz="1000" dirty="0" err="1"/>
              <a:t>qa</a:t>
            </a:r>
            <a:r>
              <a:rPr lang="en-US" sz="1000" dirty="0"/>
              <a:t> them </a:t>
            </a:r>
            <a:r>
              <a:rPr lang="en-US" sz="1000" dirty="0" err="1"/>
              <a:t>uas</a:t>
            </a:r>
            <a:r>
              <a:rPr lang="en-US" sz="1000" dirty="0"/>
              <a:t> </a:t>
            </a:r>
            <a:r>
              <a:rPr lang="en-US" sz="1000" dirty="0" err="1"/>
              <a:t>ntau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07690-0B48-4C31-878A-DA49EF2B54A1}"/>
              </a:ext>
            </a:extLst>
          </p:cNvPr>
          <p:cNvSpPr txBox="1"/>
          <p:nvPr/>
        </p:nvSpPr>
        <p:spPr>
          <a:xfrm>
            <a:off x="2489522" y="6411571"/>
            <a:ext cx="1472878" cy="305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Tus </a:t>
            </a:r>
            <a:r>
              <a:rPr lang="en-US" sz="1400" dirty="0" err="1"/>
              <a:t>Tswv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CCCE8-83FF-414B-BDA1-758FA3084AAA}"/>
              </a:ext>
            </a:extLst>
          </p:cNvPr>
          <p:cNvSpPr txBox="1"/>
          <p:nvPr/>
        </p:nvSpPr>
        <p:spPr>
          <a:xfrm>
            <a:off x="5410200" y="6365271"/>
            <a:ext cx="14049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Tus </a:t>
            </a:r>
            <a:r>
              <a:rPr lang="en-US" sz="1400" dirty="0" err="1"/>
              <a:t>Xauj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0D715D-D2F3-4C58-972F-57F69862F62A}"/>
              </a:ext>
            </a:extLst>
          </p:cNvPr>
          <p:cNvSpPr txBox="1"/>
          <p:nvPr/>
        </p:nvSpPr>
        <p:spPr>
          <a:xfrm>
            <a:off x="9414044" y="6710368"/>
            <a:ext cx="762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Tau </a:t>
            </a:r>
            <a:r>
              <a:rPr lang="en-US" sz="1000" dirty="0" err="1"/>
              <a:t>nyiaj</a:t>
            </a:r>
            <a:r>
              <a:rPr lang="en-US" sz="1000" dirty="0"/>
              <a:t> los </a:t>
            </a:r>
            <a:r>
              <a:rPr lang="en-US" sz="1000" dirty="0" err="1"/>
              <a:t>tsawg</a:t>
            </a:r>
            <a:r>
              <a:rPr lang="en-US" sz="1000" dirty="0"/>
              <a:t> </a:t>
            </a:r>
          </a:p>
          <a:p>
            <a:r>
              <a:rPr lang="en-US" sz="1000" dirty="0" err="1"/>
              <a:t>heev</a:t>
            </a:r>
            <a:r>
              <a:rPr lang="en-US" sz="1000" dirty="0"/>
              <a:t> 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4BA5F-44B1-454A-BF0F-088E172A56A5}"/>
              </a:ext>
            </a:extLst>
          </p:cNvPr>
          <p:cNvSpPr txBox="1"/>
          <p:nvPr/>
        </p:nvSpPr>
        <p:spPr>
          <a:xfrm>
            <a:off x="10216684" y="6710368"/>
            <a:ext cx="762000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Tau </a:t>
            </a:r>
            <a:r>
              <a:rPr lang="en-US" sz="1050" dirty="0" err="1"/>
              <a:t>nyiaj</a:t>
            </a:r>
            <a:r>
              <a:rPr lang="en-US" sz="1050" dirty="0"/>
              <a:t> los </a:t>
            </a:r>
            <a:r>
              <a:rPr lang="en-US" sz="1050" dirty="0" err="1"/>
              <a:t>tsawg</a:t>
            </a:r>
            <a:r>
              <a:rPr lang="en-US" sz="1050" dirty="0"/>
              <a:t> </a:t>
            </a:r>
          </a:p>
          <a:p>
            <a:r>
              <a:rPr lang="en-US" sz="1050" dirty="0" err="1"/>
              <a:t>heev</a:t>
            </a:r>
            <a:r>
              <a:rPr lang="en-US" sz="105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010341-5928-444E-AD49-EA594BF83B48}"/>
              </a:ext>
            </a:extLst>
          </p:cNvPr>
          <p:cNvSpPr txBox="1"/>
          <p:nvPr/>
        </p:nvSpPr>
        <p:spPr>
          <a:xfrm>
            <a:off x="11161564" y="6710368"/>
            <a:ext cx="7620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Tau </a:t>
            </a:r>
            <a:r>
              <a:rPr lang="en-US" sz="1050" dirty="0" err="1"/>
              <a:t>nyiaj</a:t>
            </a:r>
            <a:r>
              <a:rPr lang="en-US" sz="1050" dirty="0"/>
              <a:t> los </a:t>
            </a:r>
            <a:r>
              <a:rPr lang="en-US" sz="1050" dirty="0" err="1"/>
              <a:t>tsawg</a:t>
            </a:r>
            <a:r>
              <a:rPr lang="en-US" sz="105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66E525-007D-42CC-BBB3-A4E4532EC011}"/>
              </a:ext>
            </a:extLst>
          </p:cNvPr>
          <p:cNvSpPr txBox="1"/>
          <p:nvPr/>
        </p:nvSpPr>
        <p:spPr>
          <a:xfrm>
            <a:off x="11903244" y="6679888"/>
            <a:ext cx="762000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Tau </a:t>
            </a:r>
            <a:r>
              <a:rPr lang="en-US" sz="1050" dirty="0" err="1"/>
              <a:t>nyiaj</a:t>
            </a:r>
            <a:r>
              <a:rPr lang="en-US" sz="1050" dirty="0"/>
              <a:t> los </a:t>
            </a:r>
            <a:r>
              <a:rPr lang="en-US" sz="1050" dirty="0" err="1"/>
              <a:t>nruab</a:t>
            </a:r>
            <a:r>
              <a:rPr lang="en-US" sz="1050" dirty="0"/>
              <a:t> </a:t>
            </a:r>
            <a:r>
              <a:rPr lang="en-US" sz="1050" dirty="0" err="1"/>
              <a:t>nrab</a:t>
            </a:r>
            <a:r>
              <a:rPr lang="en-US" sz="105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0D8B3D-0AD8-4AC2-B921-7FBC7C6B1676}"/>
              </a:ext>
            </a:extLst>
          </p:cNvPr>
          <p:cNvSpPr txBox="1"/>
          <p:nvPr/>
        </p:nvSpPr>
        <p:spPr>
          <a:xfrm>
            <a:off x="12705884" y="6679888"/>
            <a:ext cx="762000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Tau </a:t>
            </a:r>
            <a:r>
              <a:rPr lang="en-US" sz="1050" dirty="0" err="1"/>
              <a:t>nyiaj</a:t>
            </a:r>
            <a:r>
              <a:rPr lang="en-US" sz="1050" dirty="0"/>
              <a:t> los </a:t>
            </a:r>
            <a:r>
              <a:rPr lang="en-US" sz="1050" dirty="0" err="1"/>
              <a:t>ntau</a:t>
            </a:r>
            <a:r>
              <a:rPr lang="en-US" sz="1050" dirty="0"/>
              <a:t> </a:t>
            </a:r>
            <a:r>
              <a:rPr lang="en-US" sz="1050" dirty="0" err="1"/>
              <a:t>duas</a:t>
            </a:r>
            <a:r>
              <a:rPr lang="en-US" sz="1050" dirty="0"/>
              <a:t> </a:t>
            </a:r>
            <a:r>
              <a:rPr lang="en-US" sz="1050" dirty="0" err="1"/>
              <a:t>qub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8125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F575-39D4-4896-A75E-ADDFDC8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000" dirty="0" err="1"/>
              <a:t>Hom</a:t>
            </a:r>
            <a:r>
              <a:rPr lang="en-US" sz="4000" dirty="0"/>
              <a:t> </a:t>
            </a:r>
            <a:r>
              <a:rPr lang="en-US" sz="4000" dirty="0" err="1"/>
              <a:t>Tsev</a:t>
            </a:r>
            <a:r>
              <a:rPr lang="en-US" sz="4000" dirty="0"/>
              <a:t> </a:t>
            </a:r>
            <a:r>
              <a:rPr lang="en-US" sz="4000" dirty="0" err="1"/>
              <a:t>Hauv</a:t>
            </a:r>
            <a:r>
              <a:rPr lang="en-US" sz="4000" dirty="0"/>
              <a:t> </a:t>
            </a:r>
            <a:r>
              <a:rPr lang="en-US" sz="4000" dirty="0" err="1"/>
              <a:t>Nroog</a:t>
            </a:r>
            <a:r>
              <a:rPr lang="en-US" sz="4000" dirty="0"/>
              <a:t> Fresno</a:t>
            </a:r>
          </a:p>
        </p:txBody>
      </p:sp>
      <p:pic>
        <p:nvPicPr>
          <p:cNvPr id="8" name="Picture 7" descr="A picture containing outdoor, building, sky, ground&#10;&#10;Description automatically generated">
            <a:extLst>
              <a:ext uri="{FF2B5EF4-FFF2-40B4-BE49-F238E27FC236}">
                <a16:creationId xmlns:a16="http://schemas.microsoft.com/office/drawing/2014/main" id="{7968192D-6C13-21CF-C355-9FF58552A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3" y="1636630"/>
            <a:ext cx="5802197" cy="496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78185A-979A-512A-6AD9-4E5952E01896}"/>
              </a:ext>
            </a:extLst>
          </p:cNvPr>
          <p:cNvSpPr txBox="1"/>
          <p:nvPr/>
        </p:nvSpPr>
        <p:spPr>
          <a:xfrm>
            <a:off x="9144000" y="7391400"/>
            <a:ext cx="4038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Qhov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Chaw Los: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Lub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Tsev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Saib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Xyuas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Nyiaj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Txiag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, 2022.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FA86AD-3158-1997-7E26-C4636E6150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438375"/>
              </p:ext>
            </p:extLst>
          </p:nvPr>
        </p:nvGraphicFramePr>
        <p:xfrm>
          <a:off x="457201" y="1524000"/>
          <a:ext cx="7010400" cy="5563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CC05999-9843-49A2-90FA-3212681DA1F7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2FF326-0847-46D6-8229-841CDDE3F28D}"/>
              </a:ext>
            </a:extLst>
          </p:cNvPr>
          <p:cNvSpPr txBox="1"/>
          <p:nvPr/>
        </p:nvSpPr>
        <p:spPr>
          <a:xfrm>
            <a:off x="2057400" y="6393877"/>
            <a:ext cx="1371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Ib</a:t>
            </a:r>
            <a:r>
              <a:rPr lang="en-US" sz="1200" dirty="0"/>
              <a:t> </a:t>
            </a:r>
            <a:r>
              <a:rPr lang="en-US" sz="1200" dirty="0" err="1"/>
              <a:t>tsev</a:t>
            </a:r>
            <a:r>
              <a:rPr lang="en-US" sz="1200" dirty="0"/>
              <a:t> </a:t>
            </a:r>
            <a:r>
              <a:rPr lang="en-US" sz="1200" dirty="0" err="1"/>
              <a:t>neeg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34E5B-2B50-4E62-B06A-987317C93F39}"/>
              </a:ext>
            </a:extLst>
          </p:cNvPr>
          <p:cNvSpPr txBox="1"/>
          <p:nvPr/>
        </p:nvSpPr>
        <p:spPr>
          <a:xfrm>
            <a:off x="2115272" y="6717968"/>
            <a:ext cx="183169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Ntau</a:t>
            </a:r>
            <a:r>
              <a:rPr lang="en-US" sz="1100" dirty="0"/>
              <a:t> </a:t>
            </a:r>
            <a:r>
              <a:rPr lang="en-US" sz="1100" dirty="0" err="1"/>
              <a:t>tsev</a:t>
            </a:r>
            <a:r>
              <a:rPr lang="en-US" sz="1100" dirty="0"/>
              <a:t> </a:t>
            </a:r>
            <a:r>
              <a:rPr lang="en-US" sz="1100" dirty="0" err="1"/>
              <a:t>neeg</a:t>
            </a:r>
            <a:r>
              <a:rPr lang="en-US" sz="1100" dirty="0"/>
              <a:t> (5+ chav)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39304-AD1A-4595-9C7F-5FA158F5CD35}"/>
              </a:ext>
            </a:extLst>
          </p:cNvPr>
          <p:cNvSpPr txBox="1"/>
          <p:nvPr/>
        </p:nvSpPr>
        <p:spPr>
          <a:xfrm>
            <a:off x="4198715" y="6428601"/>
            <a:ext cx="183169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Ntau</a:t>
            </a:r>
            <a:r>
              <a:rPr lang="en-US" sz="1100" dirty="0"/>
              <a:t> </a:t>
            </a:r>
            <a:r>
              <a:rPr lang="en-US" sz="1100" dirty="0" err="1"/>
              <a:t>tsev</a:t>
            </a:r>
            <a:r>
              <a:rPr lang="en-US" sz="1100" dirty="0"/>
              <a:t> </a:t>
            </a:r>
            <a:r>
              <a:rPr lang="en-US" sz="1100" dirty="0" err="1"/>
              <a:t>neeg</a:t>
            </a:r>
            <a:r>
              <a:rPr lang="en-US" sz="1100" dirty="0"/>
              <a:t> (2-4 chav)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3B97D-56EA-4304-958F-420B685DFCA9}"/>
              </a:ext>
            </a:extLst>
          </p:cNvPr>
          <p:cNvSpPr txBox="1"/>
          <p:nvPr/>
        </p:nvSpPr>
        <p:spPr>
          <a:xfrm>
            <a:off x="4210290" y="6764267"/>
            <a:ext cx="183169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Tsev</a:t>
            </a:r>
            <a:r>
              <a:rPr lang="en-US" sz="1100" dirty="0"/>
              <a:t> me (mobile home)</a:t>
            </a:r>
          </a:p>
        </p:txBody>
      </p:sp>
    </p:spTree>
    <p:extLst>
      <p:ext uri="{BB962C8B-B14F-4D97-AF65-F5344CB8AC3E}">
        <p14:creationId xmlns:p14="http://schemas.microsoft.com/office/powerpoint/2010/main" val="3493096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DD10-4789-41A8-A0FE-1D2C59C7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400" dirty="0" err="1"/>
              <a:t>Cov</a:t>
            </a:r>
            <a:r>
              <a:rPr lang="en-US" sz="4400" dirty="0"/>
              <a:t> </a:t>
            </a:r>
            <a:r>
              <a:rPr lang="en-US" sz="4400" dirty="0" err="1"/>
              <a:t>Neeg</a:t>
            </a:r>
            <a:r>
              <a:rPr lang="en-US" sz="4400" dirty="0"/>
              <a:t> </a:t>
            </a:r>
            <a:r>
              <a:rPr lang="en-US" sz="4400" dirty="0" err="1"/>
              <a:t>Tsi</a:t>
            </a:r>
            <a:r>
              <a:rPr lang="en-US" sz="4400" dirty="0"/>
              <a:t> </a:t>
            </a:r>
            <a:r>
              <a:rPr lang="en-US" sz="4400" dirty="0" err="1"/>
              <a:t>Muaj</a:t>
            </a:r>
            <a:r>
              <a:rPr lang="en-US" sz="4400" dirty="0"/>
              <a:t> </a:t>
            </a:r>
            <a:r>
              <a:rPr lang="en-US" sz="4400" dirty="0" err="1"/>
              <a:t>Vaj</a:t>
            </a:r>
            <a:r>
              <a:rPr lang="en-US" sz="4400" dirty="0"/>
              <a:t> </a:t>
            </a:r>
            <a:r>
              <a:rPr lang="en-US" sz="4400" dirty="0" err="1"/>
              <a:t>Tsev</a:t>
            </a:r>
            <a:r>
              <a:rPr lang="en-US" sz="4400" dirty="0"/>
              <a:t> </a:t>
            </a:r>
            <a:r>
              <a:rPr lang="en-US" sz="4400" dirty="0" err="1"/>
              <a:t>Nyob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F31F9-EB45-440D-93F2-E8AED76F5FEE}"/>
              </a:ext>
            </a:extLst>
          </p:cNvPr>
          <p:cNvSpPr txBox="1"/>
          <p:nvPr/>
        </p:nvSpPr>
        <p:spPr>
          <a:xfrm>
            <a:off x="9372600" y="7459816"/>
            <a:ext cx="4191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50" i="1" dirty="0" err="1">
                <a:solidFill>
                  <a:schemeClr val="bg1"/>
                </a:solidFill>
                <a:latin typeface="+mn-lt"/>
                <a:cs typeface="Century Gothic"/>
              </a:rPr>
              <a:t>Qhov</a:t>
            </a:r>
            <a:r>
              <a:rPr lang="en-US" sz="1450" i="1" dirty="0">
                <a:solidFill>
                  <a:schemeClr val="bg1"/>
                </a:solidFill>
                <a:latin typeface="+mn-lt"/>
                <a:cs typeface="Century Gothic"/>
              </a:rPr>
              <a:t> Chaw Los: Fresno-Madera Continuum of Care, Point in Time Count, 2022.</a:t>
            </a:r>
            <a:endParaRPr lang="en-US" sz="14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527876-E1D2-2B41-E583-555B84E443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3764280" cy="5690236"/>
          </a:xfrm>
        </p:spPr>
        <p:txBody>
          <a:bodyPr/>
          <a:lstStyle/>
          <a:p>
            <a:r>
              <a:rPr lang="en-US" sz="3200" dirty="0"/>
              <a:t>4,216 </a:t>
            </a:r>
            <a:r>
              <a:rPr lang="en-US" sz="3200" dirty="0" err="1"/>
              <a:t>leej</a:t>
            </a:r>
            <a:r>
              <a:rPr lang="en-US" sz="3200" dirty="0"/>
              <a:t> </a:t>
            </a:r>
            <a:r>
              <a:rPr lang="en-US" sz="3200" dirty="0" err="1"/>
              <a:t>neeg</a:t>
            </a:r>
            <a:r>
              <a:rPr lang="en-US" sz="3200" dirty="0"/>
              <a:t> </a:t>
            </a:r>
            <a:r>
              <a:rPr lang="en-US" sz="3200" b="0" dirty="0"/>
              <a:t>Tau </a:t>
            </a:r>
            <a:r>
              <a:rPr lang="en-US" sz="3200" b="0" dirty="0" err="1"/>
              <a:t>ntsib</a:t>
            </a:r>
            <a:r>
              <a:rPr lang="en-US" sz="3200" b="0" dirty="0"/>
              <a:t> </a:t>
            </a:r>
            <a:r>
              <a:rPr lang="en-US" sz="3200" b="0" dirty="0" err="1"/>
              <a:t>kev</a:t>
            </a:r>
            <a:r>
              <a:rPr lang="en-US" sz="3200" b="0" dirty="0"/>
              <a:t> </a:t>
            </a:r>
            <a:r>
              <a:rPr lang="en-US" sz="3200" b="0" dirty="0" err="1"/>
              <a:t>tsi</a:t>
            </a:r>
            <a:r>
              <a:rPr lang="en-US" sz="3200" b="0" dirty="0"/>
              <a:t> </a:t>
            </a:r>
            <a:r>
              <a:rPr lang="en-US" sz="3200" b="0" dirty="0" err="1"/>
              <a:t>muaj</a:t>
            </a:r>
            <a:r>
              <a:rPr lang="en-US" sz="3200" b="0" dirty="0"/>
              <a:t> </a:t>
            </a:r>
            <a:r>
              <a:rPr lang="en-US" sz="3200" b="0" dirty="0" err="1"/>
              <a:t>vaj</a:t>
            </a:r>
            <a:r>
              <a:rPr lang="en-US" sz="3200" b="0" dirty="0"/>
              <a:t> </a:t>
            </a:r>
            <a:r>
              <a:rPr lang="en-US" sz="3200" b="0" dirty="0" err="1"/>
              <a:t>tsev</a:t>
            </a:r>
            <a:r>
              <a:rPr lang="en-US" sz="3200" b="0" dirty="0"/>
              <a:t> </a:t>
            </a:r>
            <a:r>
              <a:rPr lang="en-US" sz="3200" b="0" dirty="0" err="1"/>
              <a:t>nyob</a:t>
            </a:r>
            <a:r>
              <a:rPr lang="en-US" sz="3200" b="0" dirty="0"/>
              <a:t> </a:t>
            </a:r>
            <a:r>
              <a:rPr lang="en-US" sz="3200" b="0" dirty="0" err="1"/>
              <a:t>hauv</a:t>
            </a:r>
            <a:r>
              <a:rPr lang="en-US" sz="3200" b="0" dirty="0"/>
              <a:t> </a:t>
            </a:r>
            <a:r>
              <a:rPr lang="en-US" sz="3200" b="0" dirty="0" err="1"/>
              <a:t>nroog</a:t>
            </a:r>
            <a:r>
              <a:rPr lang="en-US" sz="3200" b="0" dirty="0"/>
              <a:t> Fresno </a:t>
            </a:r>
            <a:r>
              <a:rPr lang="en-US" sz="3200" b="0" dirty="0" err="1"/>
              <a:t>thiab</a:t>
            </a:r>
            <a:r>
              <a:rPr lang="en-US" sz="3200" b="0" dirty="0"/>
              <a:t> </a:t>
            </a:r>
            <a:r>
              <a:rPr lang="en-US" sz="3200" b="0" dirty="0" err="1"/>
              <a:t>nroog</a:t>
            </a:r>
            <a:r>
              <a:rPr lang="en-US" sz="3200" b="0" dirty="0"/>
              <a:t> Madera </a:t>
            </a:r>
            <a:r>
              <a:rPr lang="en-US" sz="3200" b="0" dirty="0" err="1"/>
              <a:t>hauv</a:t>
            </a:r>
            <a:r>
              <a:rPr lang="en-US" sz="3200" b="0" dirty="0"/>
              <a:t> </a:t>
            </a:r>
            <a:r>
              <a:rPr lang="en-US" sz="3200" b="0" dirty="0" err="1"/>
              <a:t>xyoo</a:t>
            </a:r>
            <a:r>
              <a:rPr lang="en-US" sz="3200" b="0" dirty="0"/>
              <a:t> 2022</a:t>
            </a:r>
          </a:p>
          <a:p>
            <a:r>
              <a:rPr lang="en-US" b="0" dirty="0" err="1"/>
              <a:t>Feem</a:t>
            </a:r>
            <a:r>
              <a:rPr lang="en-US" b="0" dirty="0"/>
              <a:t> </a:t>
            </a:r>
            <a:r>
              <a:rPr lang="en-US" b="0" dirty="0" err="1"/>
              <a:t>ntau</a:t>
            </a:r>
            <a:r>
              <a:rPr lang="en-US" b="0" dirty="0"/>
              <a:t> </a:t>
            </a:r>
            <a:r>
              <a:rPr lang="en-US" b="0" dirty="0" err="1"/>
              <a:t>neeg</a:t>
            </a:r>
            <a:r>
              <a:rPr lang="en-US" b="0" dirty="0"/>
              <a:t> </a:t>
            </a:r>
            <a:r>
              <a:rPr lang="en-US" b="0" dirty="0" err="1"/>
              <a:t>nyob</a:t>
            </a:r>
            <a:r>
              <a:rPr lang="en-US" b="0" dirty="0"/>
              <a:t> </a:t>
            </a:r>
            <a:r>
              <a:rPr lang="en-US" b="0" dirty="0" err="1"/>
              <a:t>rau</a:t>
            </a:r>
            <a:r>
              <a:rPr lang="en-US" b="0" dirty="0"/>
              <a:t> </a:t>
            </a:r>
            <a:r>
              <a:rPr lang="en-US" b="0" dirty="0" err="1"/>
              <a:t>hauv</a:t>
            </a:r>
            <a:r>
              <a:rPr lang="en-US" b="0" dirty="0"/>
              <a:t> </a:t>
            </a:r>
            <a:r>
              <a:rPr lang="en-US" b="0" dirty="0" err="1"/>
              <a:t>nroog</a:t>
            </a:r>
            <a:r>
              <a:rPr lang="en-US" b="0" dirty="0"/>
              <a:t> Fresno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F3DD85-EEB6-1CB0-157C-788877FA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567750"/>
              </p:ext>
            </p:extLst>
          </p:nvPr>
        </p:nvGraphicFramePr>
        <p:xfrm>
          <a:off x="5212534" y="4479472"/>
          <a:ext cx="8259626" cy="27595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3794">
                  <a:extLst>
                    <a:ext uri="{9D8B030D-6E8A-4147-A177-3AD203B41FA5}">
                      <a16:colId xmlns:a16="http://schemas.microsoft.com/office/drawing/2014/main" val="420134856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543365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076741611"/>
                    </a:ext>
                  </a:extLst>
                </a:gridCol>
                <a:gridCol w="2999232">
                  <a:extLst>
                    <a:ext uri="{9D8B030D-6E8A-4147-A177-3AD203B41FA5}">
                      <a16:colId xmlns:a16="http://schemas.microsoft.com/office/drawing/2014/main" val="2696823812"/>
                    </a:ext>
                  </a:extLst>
                </a:gridCol>
              </a:tblGrid>
              <a:tr h="5274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Cheeb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tsam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kev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tswj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fwv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Tsi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muaj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vaj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tsev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nyob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Muaj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vaj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tsev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nyob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% Tag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Nrho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Cov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Neeg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Tsi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Muaj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Tsev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</a:rPr>
                        <a:t>Nyob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199901"/>
                  </a:ext>
                </a:extLst>
              </a:tr>
              <a:tr h="4608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Nroog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Fresno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5315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Xeev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Fresno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117693"/>
                  </a:ext>
                </a:extLst>
              </a:tr>
              <a:tr h="502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Nroog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Madera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502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Xeev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Madera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993687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4C503F9-B11E-1E68-C19C-B7CE76B81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704436"/>
              </p:ext>
            </p:extLst>
          </p:nvPr>
        </p:nvGraphicFramePr>
        <p:xfrm>
          <a:off x="5212534" y="1318190"/>
          <a:ext cx="8259626" cy="306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216074-4023-4F97-8D5D-5FDC853693FF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4F39B-20CD-4480-A388-160E32D0FC93}"/>
              </a:ext>
            </a:extLst>
          </p:cNvPr>
          <p:cNvSpPr txBox="1"/>
          <p:nvPr/>
        </p:nvSpPr>
        <p:spPr>
          <a:xfrm>
            <a:off x="6858000" y="3983995"/>
            <a:ext cx="1600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Tsi</a:t>
            </a:r>
            <a:r>
              <a:rPr lang="en-US" sz="1100" dirty="0"/>
              <a:t> </a:t>
            </a:r>
            <a:r>
              <a:rPr lang="en-US" sz="1100" dirty="0" err="1"/>
              <a:t>muaj</a:t>
            </a:r>
            <a:r>
              <a:rPr lang="en-US" sz="1100" dirty="0"/>
              <a:t> </a:t>
            </a:r>
            <a:r>
              <a:rPr lang="en-US" sz="1100" dirty="0" err="1"/>
              <a:t>vaj</a:t>
            </a:r>
            <a:r>
              <a:rPr lang="en-US" sz="1100" dirty="0"/>
              <a:t> </a:t>
            </a:r>
            <a:r>
              <a:rPr lang="en-US" sz="1100" dirty="0" err="1"/>
              <a:t>tsev</a:t>
            </a:r>
            <a:r>
              <a:rPr lang="en-US" sz="1100" dirty="0"/>
              <a:t> </a:t>
            </a:r>
            <a:r>
              <a:rPr lang="en-US" sz="1100" dirty="0" err="1"/>
              <a:t>nyob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F519D-0AE5-4B2E-A858-623D05C38C80}"/>
              </a:ext>
            </a:extLst>
          </p:cNvPr>
          <p:cNvSpPr txBox="1"/>
          <p:nvPr/>
        </p:nvSpPr>
        <p:spPr>
          <a:xfrm>
            <a:off x="8686800" y="3957794"/>
            <a:ext cx="1447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muaj</a:t>
            </a:r>
            <a:r>
              <a:rPr lang="en-US" sz="1100" dirty="0"/>
              <a:t> </a:t>
            </a:r>
            <a:r>
              <a:rPr lang="en-US" sz="1100" dirty="0" err="1"/>
              <a:t>vaj</a:t>
            </a:r>
            <a:r>
              <a:rPr lang="en-US" sz="1100" dirty="0"/>
              <a:t> </a:t>
            </a:r>
            <a:r>
              <a:rPr lang="en-US" sz="1100" dirty="0" err="1"/>
              <a:t>tsev</a:t>
            </a:r>
            <a:r>
              <a:rPr lang="en-US" sz="1100" dirty="0"/>
              <a:t> </a:t>
            </a:r>
            <a:r>
              <a:rPr lang="en-US" sz="1100" dirty="0" err="1"/>
              <a:t>nyob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D0740-98E1-43E4-853E-6339A76933B7}"/>
              </a:ext>
            </a:extLst>
          </p:cNvPr>
          <p:cNvSpPr txBox="1"/>
          <p:nvPr/>
        </p:nvSpPr>
        <p:spPr>
          <a:xfrm>
            <a:off x="10134600" y="3937397"/>
            <a:ext cx="240792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Tag </a:t>
            </a:r>
            <a:r>
              <a:rPr lang="en-US" sz="1100" dirty="0" err="1"/>
              <a:t>nrho</a:t>
            </a:r>
            <a:r>
              <a:rPr lang="en-US" sz="1100" dirty="0"/>
              <a:t> </a:t>
            </a:r>
            <a:r>
              <a:rPr lang="en-US" sz="1100" dirty="0" err="1"/>
              <a:t>cov</a:t>
            </a:r>
            <a:r>
              <a:rPr lang="en-US" sz="1100" dirty="0"/>
              <a:t> </a:t>
            </a:r>
            <a:r>
              <a:rPr lang="en-US" sz="1100" dirty="0" err="1"/>
              <a:t>tsi</a:t>
            </a:r>
            <a:r>
              <a:rPr lang="en-US" sz="1100" dirty="0"/>
              <a:t> </a:t>
            </a:r>
            <a:r>
              <a:rPr lang="en-US" sz="1100" dirty="0" err="1"/>
              <a:t>muaj</a:t>
            </a:r>
            <a:r>
              <a:rPr lang="en-US" sz="1100" dirty="0"/>
              <a:t> </a:t>
            </a:r>
            <a:r>
              <a:rPr lang="en-US" sz="1100" dirty="0" err="1"/>
              <a:t>vaj</a:t>
            </a:r>
            <a:r>
              <a:rPr lang="en-US" sz="1100" dirty="0"/>
              <a:t> </a:t>
            </a:r>
            <a:r>
              <a:rPr lang="en-US" sz="1100" dirty="0" err="1"/>
              <a:t>tsev</a:t>
            </a:r>
            <a:r>
              <a:rPr lang="en-US" sz="1100" dirty="0"/>
              <a:t> </a:t>
            </a:r>
            <a:r>
              <a:rPr lang="en-US" sz="1100" dirty="0" err="1"/>
              <a:t>nyob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112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871E-2CA7-4DB4-90E6-E8826477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Txheej</a:t>
            </a:r>
            <a:r>
              <a:rPr lang="en-US" dirty="0"/>
              <a:t> </a:t>
            </a:r>
            <a:r>
              <a:rPr lang="en-US" dirty="0" err="1"/>
              <a:t>Txheem</a:t>
            </a:r>
            <a:endParaRPr lang="en-US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8247231-A18E-4D01-902D-B1124F57E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296191"/>
              </p:ext>
            </p:extLst>
          </p:nvPr>
        </p:nvGraphicFramePr>
        <p:xfrm>
          <a:off x="914400" y="1371600"/>
          <a:ext cx="7658100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92DF4F02-B8FD-3631-6186-5A2EBD2875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1371600"/>
            <a:ext cx="4648200" cy="567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AA4F3-EC5F-4566-B1FB-12B94154C87E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338047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9037-F99C-16E5-B700-34BEB8375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0" y="512442"/>
            <a:ext cx="5821680" cy="6036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 err="1"/>
              <a:t>Vaj</a:t>
            </a:r>
            <a:r>
              <a:rPr lang="en-US" sz="3600" dirty="0"/>
              <a:t> </a:t>
            </a:r>
            <a:r>
              <a:rPr lang="en-US" sz="3600" dirty="0" err="1"/>
              <a:t>Tsev</a:t>
            </a:r>
            <a:r>
              <a:rPr lang="en-US" sz="3600" dirty="0"/>
              <a:t> </a:t>
            </a:r>
            <a:r>
              <a:rPr lang="en-US" sz="3600" dirty="0" err="1"/>
              <a:t>Nyob</a:t>
            </a:r>
            <a:r>
              <a:rPr lang="en-US" sz="3600" dirty="0"/>
              <a:t> </a:t>
            </a:r>
            <a:r>
              <a:rPr lang="en-US" sz="3600" dirty="0" err="1"/>
              <a:t>Uas</a:t>
            </a:r>
            <a:r>
              <a:rPr lang="en-US" sz="3600" dirty="0"/>
              <a:t> </a:t>
            </a:r>
            <a:r>
              <a:rPr lang="en-US" sz="3600" dirty="0" err="1"/>
              <a:t>Muaj</a:t>
            </a:r>
            <a:r>
              <a:rPr lang="en-US" sz="3600" dirty="0"/>
              <a:t> Kev </a:t>
            </a:r>
            <a:r>
              <a:rPr lang="en-US" sz="3600" dirty="0" err="1"/>
              <a:t>ncaj</a:t>
            </a:r>
            <a:r>
              <a:rPr lang="en-US" sz="3600" dirty="0"/>
              <a:t> </a:t>
            </a:r>
            <a:r>
              <a:rPr lang="en-US" sz="3600" dirty="0" err="1"/>
              <a:t>Ncees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17E43-8B89-9725-D5EF-29D29127D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7200" y="1442085"/>
            <a:ext cx="6248400" cy="5690236"/>
          </a:xfrm>
        </p:spPr>
        <p:txBody>
          <a:bodyPr lIns="0" tIns="65311" rIns="0" bIns="65311"/>
          <a:lstStyle/>
          <a:p>
            <a:pPr marL="11430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500" b="0" dirty="0"/>
              <a:t>AB 686 </a:t>
            </a:r>
            <a:r>
              <a:rPr lang="en-US" sz="2500" b="0" dirty="0" err="1"/>
              <a:t>nthuav</a:t>
            </a:r>
            <a:r>
              <a:rPr lang="en-US" sz="2500" b="0" dirty="0"/>
              <a:t> </a:t>
            </a:r>
            <a:r>
              <a:rPr lang="en-US" sz="2500" b="0" dirty="0" err="1"/>
              <a:t>tawm</a:t>
            </a:r>
            <a:r>
              <a:rPr lang="en-US" sz="2500" b="0" dirty="0"/>
              <a:t> </a:t>
            </a:r>
            <a:r>
              <a:rPr lang="en-US" sz="2500" b="0" dirty="0" err="1"/>
              <a:t>lub</a:t>
            </a:r>
            <a:r>
              <a:rPr lang="en-US" sz="2500" b="0" dirty="0"/>
              <a:t> </a:t>
            </a:r>
            <a:r>
              <a:rPr lang="en-US" sz="2500" b="0" dirty="0" err="1"/>
              <a:t>luag</a:t>
            </a:r>
            <a:r>
              <a:rPr lang="en-US" sz="2500" b="0" dirty="0"/>
              <a:t> </a:t>
            </a:r>
            <a:r>
              <a:rPr lang="en-US" sz="2500" b="0" dirty="0" err="1"/>
              <a:t>hauj</a:t>
            </a:r>
            <a:r>
              <a:rPr lang="en-US" sz="2500" b="0" dirty="0"/>
              <a:t> </a:t>
            </a:r>
            <a:r>
              <a:rPr lang="en-US" sz="2500" b="0" dirty="0" err="1"/>
              <a:t>lwm</a:t>
            </a:r>
            <a:r>
              <a:rPr lang="en-US" sz="2500" b="0" dirty="0"/>
              <a:t> </a:t>
            </a:r>
            <a:r>
              <a:rPr lang="en-US" sz="2500" b="0" dirty="0" err="1"/>
              <a:t>txhawm</a:t>
            </a:r>
            <a:r>
              <a:rPr lang="en-US" sz="2500" b="0" dirty="0"/>
              <a:t> </a:t>
            </a:r>
            <a:r>
              <a:rPr lang="en-US" sz="2500" b="0" dirty="0" err="1"/>
              <a:t>rau</a:t>
            </a:r>
            <a:r>
              <a:rPr lang="en-US" sz="2500" b="0" dirty="0"/>
              <a:t> los lees </a:t>
            </a:r>
            <a:r>
              <a:rPr lang="en-US" sz="2500" b="0" dirty="0" err="1"/>
              <a:t>txais</a:t>
            </a:r>
            <a:r>
              <a:rPr lang="en-US" sz="2500" b="0" dirty="0"/>
              <a:t> </a:t>
            </a:r>
            <a:r>
              <a:rPr lang="en-US" sz="2500" b="0" dirty="0" err="1"/>
              <a:t>vaj</a:t>
            </a:r>
            <a:r>
              <a:rPr lang="en-US" sz="2500" b="0" dirty="0"/>
              <a:t> </a:t>
            </a:r>
            <a:r>
              <a:rPr lang="en-US" sz="2500" b="0" dirty="0" err="1"/>
              <a:t>tsev</a:t>
            </a:r>
            <a:r>
              <a:rPr lang="en-US" sz="2500" b="0" dirty="0"/>
              <a:t> </a:t>
            </a:r>
            <a:r>
              <a:rPr lang="en-US" sz="2500" b="0" dirty="0" err="1"/>
              <a:t>uas</a:t>
            </a:r>
            <a:r>
              <a:rPr lang="en-US" sz="2500" b="0" dirty="0"/>
              <a:t> </a:t>
            </a:r>
            <a:r>
              <a:rPr lang="en-US" sz="2500" b="0" dirty="0" err="1"/>
              <a:t>muaj</a:t>
            </a:r>
            <a:r>
              <a:rPr lang="en-US" sz="2500" b="0" dirty="0"/>
              <a:t> </a:t>
            </a:r>
            <a:r>
              <a:rPr lang="en-US" sz="2500" b="0" dirty="0" err="1"/>
              <a:t>kev</a:t>
            </a:r>
            <a:r>
              <a:rPr lang="en-US" sz="2500" b="0" dirty="0"/>
              <a:t> </a:t>
            </a:r>
            <a:r>
              <a:rPr lang="en-US" sz="2500" b="0" dirty="0" err="1"/>
              <a:t>ncaj</a:t>
            </a:r>
            <a:r>
              <a:rPr lang="en-US" sz="2500" b="0" dirty="0"/>
              <a:t> </a:t>
            </a:r>
            <a:r>
              <a:rPr lang="en-US" sz="2500" b="0" dirty="0" err="1"/>
              <a:t>ncees</a:t>
            </a:r>
            <a:r>
              <a:rPr lang="en-US" sz="2500" b="0" dirty="0"/>
              <a:t> (AFFH).</a:t>
            </a:r>
          </a:p>
          <a:p>
            <a:pPr marL="11430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400" b="0" dirty="0" err="1"/>
              <a:t>Vaj</a:t>
            </a:r>
            <a:r>
              <a:rPr lang="en-US" sz="2400" b="0" dirty="0"/>
              <a:t> </a:t>
            </a:r>
            <a:r>
              <a:rPr lang="en-US" sz="2400" b="0" dirty="0" err="1"/>
              <a:t>tsev</a:t>
            </a:r>
            <a:r>
              <a:rPr lang="en-US" sz="2400" b="0" dirty="0"/>
              <a:t> chaw </a:t>
            </a:r>
            <a:r>
              <a:rPr lang="en-US" sz="2400" b="0" dirty="0" err="1"/>
              <a:t>nyob</a:t>
            </a:r>
            <a:r>
              <a:rPr lang="en-US" sz="2400" b="0" dirty="0"/>
              <a:t> </a:t>
            </a:r>
            <a:r>
              <a:rPr lang="en-US" sz="2400" b="0" dirty="0" err="1"/>
              <a:t>yog</a:t>
            </a:r>
            <a:r>
              <a:rPr lang="en-US" sz="2400" b="0" dirty="0"/>
              <a:t> </a:t>
            </a:r>
            <a:r>
              <a:rPr lang="en-US" sz="2400" b="0" dirty="0" err="1"/>
              <a:t>qhov</a:t>
            </a:r>
            <a:r>
              <a:rPr lang="en-US" sz="2400" b="0" dirty="0"/>
              <a:t> </a:t>
            </a:r>
            <a:r>
              <a:rPr lang="en-US" sz="2400" b="0" dirty="0" err="1"/>
              <a:t>yuav</a:t>
            </a:r>
            <a:r>
              <a:rPr lang="en-US" sz="2400" b="0" dirty="0"/>
              <a:t> </a:t>
            </a:r>
            <a:r>
              <a:rPr lang="en-US" sz="2400" b="0" dirty="0" err="1"/>
              <a:t>tsum</a:t>
            </a:r>
            <a:r>
              <a:rPr lang="en-US" sz="2400" b="0" dirty="0"/>
              <a:t> </a:t>
            </a:r>
            <a:r>
              <a:rPr lang="en-US" sz="2400" b="0" dirty="0" err="1"/>
              <a:t>muaj</a:t>
            </a:r>
            <a:r>
              <a:rPr lang="en-US" sz="2400" b="0" dirty="0"/>
              <a:t>: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 err="1"/>
              <a:t>Muaj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ncaj</a:t>
            </a:r>
            <a:r>
              <a:rPr lang="en-US" sz="2800" b="0" dirty="0"/>
              <a:t> </a:t>
            </a:r>
            <a:r>
              <a:rPr lang="en-US" sz="2800" b="0" dirty="0" err="1"/>
              <a:t>ncees</a:t>
            </a:r>
            <a:r>
              <a:rPr lang="en-US" sz="2800" b="0" dirty="0"/>
              <a:t> </a:t>
            </a:r>
            <a:r>
              <a:rPr lang="en-US" sz="2800" b="0" dirty="0" err="1"/>
              <a:t>suav</a:t>
            </a:r>
            <a:r>
              <a:rPr lang="en-US" sz="2800" b="0" dirty="0"/>
              <a:t> </a:t>
            </a:r>
            <a:r>
              <a:rPr lang="en-US" sz="2800" b="0" dirty="0" err="1"/>
              <a:t>nrog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nthuav</a:t>
            </a:r>
            <a:r>
              <a:rPr lang="en-US" sz="2800" b="0" dirty="0"/>
              <a:t> </a:t>
            </a:r>
            <a:r>
              <a:rPr lang="en-US" sz="2800" b="0" dirty="0" err="1"/>
              <a:t>qhia</a:t>
            </a:r>
            <a:r>
              <a:rPr lang="en-US" sz="2800" b="0" dirty="0"/>
              <a:t> </a:t>
            </a:r>
            <a:r>
              <a:rPr lang="en-US" sz="2800" b="0" dirty="0" err="1"/>
              <a:t>hauv</a:t>
            </a:r>
            <a:r>
              <a:rPr lang="en-US" sz="2800" b="0" dirty="0"/>
              <a:t> </a:t>
            </a:r>
            <a:r>
              <a:rPr lang="en-US" sz="2800" b="0" dirty="0" err="1"/>
              <a:t>zej</a:t>
            </a:r>
            <a:r>
              <a:rPr lang="en-US" sz="2800" b="0" dirty="0"/>
              <a:t> </a:t>
            </a:r>
            <a:r>
              <a:rPr lang="en-US" sz="2800" b="0" dirty="0" err="1"/>
              <a:t>zog</a:t>
            </a:r>
            <a:endParaRPr lang="en-US" sz="2800" b="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 err="1"/>
              <a:t>Txheeb</a:t>
            </a:r>
            <a:r>
              <a:rPr lang="en-US" sz="2800" b="0" dirty="0"/>
              <a:t> </a:t>
            </a:r>
            <a:r>
              <a:rPr lang="en-US" sz="2800" b="0" dirty="0" err="1"/>
              <a:t>xyuas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ncaj</a:t>
            </a:r>
            <a:r>
              <a:rPr lang="en-US" sz="2800" b="0" dirty="0"/>
              <a:t> </a:t>
            </a:r>
            <a:r>
              <a:rPr lang="en-US" sz="2800" b="0" dirty="0" err="1"/>
              <a:t>ncees</a:t>
            </a:r>
            <a:r>
              <a:rPr lang="en-US" sz="2800" b="0" dirty="0"/>
              <a:t> </a:t>
            </a:r>
            <a:r>
              <a:rPr lang="en-US" sz="2800" b="0" dirty="0" err="1"/>
              <a:t>ntawm</a:t>
            </a:r>
            <a:r>
              <a:rPr lang="en-US" sz="2800" b="0" dirty="0"/>
              <a:t> </a:t>
            </a:r>
            <a:r>
              <a:rPr lang="en-US" sz="2800" b="0" dirty="0" err="1"/>
              <a:t>vaj</a:t>
            </a:r>
            <a:r>
              <a:rPr lang="en-US" sz="2800" b="0" dirty="0"/>
              <a:t> </a:t>
            </a:r>
            <a:r>
              <a:rPr lang="en-US" sz="2800" b="0" dirty="0" err="1"/>
              <a:t>tsev</a:t>
            </a:r>
            <a:endParaRPr lang="en-US" sz="2800" b="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 err="1"/>
              <a:t>Ntsuam</a:t>
            </a:r>
            <a:r>
              <a:rPr lang="en-US" sz="2800" b="0" dirty="0"/>
              <a:t> </a:t>
            </a:r>
            <a:r>
              <a:rPr lang="en-US" sz="2800" b="0" dirty="0" err="1"/>
              <a:t>xyuas</a:t>
            </a:r>
            <a:r>
              <a:rPr lang="en-US" sz="2800" b="0" dirty="0"/>
              <a:t> </a:t>
            </a:r>
            <a:r>
              <a:rPr lang="en-US" sz="2800" b="0" dirty="0" err="1"/>
              <a:t>thiab</a:t>
            </a:r>
            <a:r>
              <a:rPr lang="en-US" sz="2800" b="0" dirty="0"/>
              <a:t> </a:t>
            </a:r>
            <a:r>
              <a:rPr lang="en-US" sz="2800" b="0" dirty="0" err="1"/>
              <a:t>muab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daws</a:t>
            </a:r>
            <a:r>
              <a:rPr lang="en-US" sz="2800" b="0" dirty="0"/>
              <a:t> </a:t>
            </a:r>
            <a:r>
              <a:rPr lang="en-US" sz="2800" b="0" dirty="0" err="1"/>
              <a:t>teeb</a:t>
            </a:r>
            <a:r>
              <a:rPr lang="en-US" sz="2800" b="0" dirty="0"/>
              <a:t> </a:t>
            </a:r>
            <a:r>
              <a:rPr lang="en-US" sz="2800" b="0" dirty="0" err="1"/>
              <a:t>meem</a:t>
            </a:r>
            <a:r>
              <a:rPr lang="en-US" sz="2800" b="0" dirty="0"/>
              <a:t> </a:t>
            </a:r>
            <a:r>
              <a:rPr lang="en-US" sz="2800" b="0" dirty="0" err="1"/>
              <a:t>ntawm</a:t>
            </a:r>
            <a:r>
              <a:rPr lang="en-US" sz="2800" b="0" dirty="0"/>
              <a:t> AFFH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 err="1"/>
              <a:t>Txais</a:t>
            </a:r>
            <a:r>
              <a:rPr lang="en-US" sz="2800" b="0" dirty="0"/>
              <a:t> </a:t>
            </a:r>
            <a:r>
              <a:rPr lang="en-US" sz="2800" b="0" dirty="0" err="1"/>
              <a:t>txoj</a:t>
            </a:r>
            <a:r>
              <a:rPr lang="en-US" sz="2800" b="0" dirty="0"/>
              <a:t> </a:t>
            </a:r>
            <a:r>
              <a:rPr lang="en-US" sz="2800" b="0" dirty="0" err="1"/>
              <a:t>cai</a:t>
            </a:r>
            <a:r>
              <a:rPr lang="en-US" sz="2800" b="0" dirty="0"/>
              <a:t> </a:t>
            </a:r>
            <a:r>
              <a:rPr lang="en-US" sz="2800" b="0" dirty="0" err="1"/>
              <a:t>thiab</a:t>
            </a:r>
            <a:r>
              <a:rPr lang="en-US" sz="2800" b="0" dirty="0"/>
              <a:t> </a:t>
            </a:r>
            <a:r>
              <a:rPr lang="en-US" sz="2800" b="0" dirty="0" err="1"/>
              <a:t>cov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pab</a:t>
            </a:r>
            <a:r>
              <a:rPr lang="en-US" sz="2800" b="0" dirty="0"/>
              <a:t> </a:t>
            </a:r>
            <a:r>
              <a:rPr lang="en-US" sz="2800" b="0" dirty="0" err="1"/>
              <a:t>cuam</a:t>
            </a:r>
            <a:r>
              <a:rPr lang="en-US" sz="2800" b="0" dirty="0"/>
              <a:t> </a:t>
            </a:r>
            <a:r>
              <a:rPr lang="en-US" sz="2800" b="0" dirty="0" err="1"/>
              <a:t>uas</a:t>
            </a:r>
            <a:r>
              <a:rPr lang="en-US" sz="2800" b="0" dirty="0"/>
              <a:t> </a:t>
            </a:r>
            <a:r>
              <a:rPr lang="en-US" sz="2800" b="0" dirty="0" err="1"/>
              <a:t>kho</a:t>
            </a:r>
            <a:r>
              <a:rPr lang="en-US" sz="2800" b="0" dirty="0"/>
              <a:t> </a:t>
            </a:r>
            <a:r>
              <a:rPr lang="en-US" sz="2800" b="0" dirty="0" err="1"/>
              <a:t>cov</a:t>
            </a:r>
            <a:r>
              <a:rPr lang="en-US" sz="2800" b="0" dirty="0"/>
              <a:t> </a:t>
            </a:r>
            <a:r>
              <a:rPr lang="en-US" sz="2800" b="0" dirty="0" err="1"/>
              <a:t>teeb</a:t>
            </a:r>
            <a:r>
              <a:rPr lang="en-US" sz="2800" b="0" dirty="0"/>
              <a:t> </a:t>
            </a:r>
            <a:r>
              <a:rPr lang="en-US" sz="2800" b="0" dirty="0" err="1"/>
              <a:t>meem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ncaj</a:t>
            </a:r>
            <a:r>
              <a:rPr lang="en-US" sz="2800" b="0" dirty="0"/>
              <a:t> </a:t>
            </a:r>
            <a:r>
              <a:rPr lang="en-US" sz="2800" b="0" dirty="0" err="1"/>
              <a:t>ncees</a:t>
            </a:r>
            <a:r>
              <a:rPr lang="en-US" sz="2800" b="0" dirty="0"/>
              <a:t> </a:t>
            </a:r>
            <a:r>
              <a:rPr lang="en-US" sz="2800" b="0" dirty="0" err="1"/>
              <a:t>ntawm</a:t>
            </a:r>
            <a:r>
              <a:rPr lang="en-US" sz="2800" b="0" dirty="0"/>
              <a:t> </a:t>
            </a:r>
            <a:r>
              <a:rPr lang="en-US" sz="2800" b="0" dirty="0" err="1"/>
              <a:t>vaj</a:t>
            </a:r>
            <a:r>
              <a:rPr lang="en-US" sz="2800" b="0" dirty="0"/>
              <a:t> </a:t>
            </a:r>
            <a:r>
              <a:rPr lang="en-US" sz="2800" b="0" dirty="0" err="1"/>
              <a:t>tsev</a:t>
            </a:r>
            <a:endParaRPr lang="en-US" sz="28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26016-E70F-1305-78EF-FFBFC5759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" y="0"/>
            <a:ext cx="7766539" cy="7391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D53F28-E226-B6B1-9553-629EC2F46D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2600"/>
            <a:ext cx="2590800" cy="182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2F1C6C-1277-99FE-B8DD-7CF3C3A99F7F}"/>
              </a:ext>
            </a:extLst>
          </p:cNvPr>
          <p:cNvSpPr/>
          <p:nvPr/>
        </p:nvSpPr>
        <p:spPr>
          <a:xfrm>
            <a:off x="6553201" y="0"/>
            <a:ext cx="121919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A6DEB4-E0DF-9039-8CF9-60F12F9F8712}"/>
              </a:ext>
            </a:extLst>
          </p:cNvPr>
          <p:cNvSpPr/>
          <p:nvPr/>
        </p:nvSpPr>
        <p:spPr>
          <a:xfrm>
            <a:off x="5861" y="2689951"/>
            <a:ext cx="463061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2062B-EC67-470C-A578-749E5E05D750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629D7-8409-437A-BDD4-2334B67AAEEC}"/>
              </a:ext>
            </a:extLst>
          </p:cNvPr>
          <p:cNvSpPr txBox="1"/>
          <p:nvPr/>
        </p:nvSpPr>
        <p:spPr>
          <a:xfrm>
            <a:off x="685800" y="5562600"/>
            <a:ext cx="9144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 err="1"/>
              <a:t>Lub</a:t>
            </a:r>
            <a:r>
              <a:rPr lang="en-US" sz="700" dirty="0"/>
              <a:t> </a:t>
            </a:r>
            <a:r>
              <a:rPr lang="en-US" sz="700" dirty="0" err="1"/>
              <a:t>nrog</a:t>
            </a:r>
            <a:r>
              <a:rPr lang="en-US" sz="700" dirty="0"/>
              <a:t> Fresno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034AF-2136-412A-B0F5-326EDD5A7266}"/>
              </a:ext>
            </a:extLst>
          </p:cNvPr>
          <p:cNvSpPr txBox="1"/>
          <p:nvPr/>
        </p:nvSpPr>
        <p:spPr>
          <a:xfrm>
            <a:off x="76200" y="5833110"/>
            <a:ext cx="1752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TCAC </a:t>
            </a:r>
            <a:r>
              <a:rPr lang="en-US" sz="700" dirty="0" err="1"/>
              <a:t>cov</a:t>
            </a:r>
            <a:r>
              <a:rPr lang="en-US" sz="700" dirty="0"/>
              <a:t> chaw </a:t>
            </a:r>
            <a:r>
              <a:rPr lang="en-US" sz="700" dirty="0" err="1"/>
              <a:t>muaj</a:t>
            </a:r>
            <a:r>
              <a:rPr lang="en-US" sz="700" dirty="0"/>
              <a:t> </a:t>
            </a:r>
            <a:r>
              <a:rPr lang="en-US" sz="700" dirty="0" err="1"/>
              <a:t>feem</a:t>
            </a:r>
            <a:r>
              <a:rPr lang="en-US" sz="700" dirty="0"/>
              <a:t> </a:t>
            </a:r>
            <a:r>
              <a:rPr lang="en-US" sz="700" dirty="0" err="1"/>
              <a:t>cuam</a:t>
            </a:r>
            <a:r>
              <a:rPr lang="en-US" sz="700" dirty="0"/>
              <a:t> </a:t>
            </a:r>
            <a:r>
              <a:rPr lang="en-US" sz="700" dirty="0" err="1"/>
              <a:t>tshuam</a:t>
            </a:r>
            <a:r>
              <a:rPr lang="en-US" sz="700" dirty="0"/>
              <a:t> - </a:t>
            </a:r>
            <a:r>
              <a:rPr lang="en-US" sz="700" dirty="0" err="1"/>
              <a:t>cov</a:t>
            </a:r>
            <a:r>
              <a:rPr lang="en-US" sz="700" dirty="0"/>
              <a:t> </a:t>
            </a:r>
            <a:r>
              <a:rPr lang="en-US" sz="700" dirty="0" err="1"/>
              <a:t>qhab</a:t>
            </a:r>
            <a:r>
              <a:rPr lang="en-US" sz="700" dirty="0"/>
              <a:t> </a:t>
            </a:r>
            <a:r>
              <a:rPr lang="en-US" sz="700" dirty="0" err="1"/>
              <a:t>nia</a:t>
            </a:r>
            <a:r>
              <a:rPr lang="en-US" sz="700" dirty="0"/>
              <a:t> sib </a:t>
            </a:r>
            <a:r>
              <a:rPr lang="en-US" sz="700" dirty="0" err="1"/>
              <a:t>sau</a:t>
            </a:r>
            <a:endParaRPr lang="en-US" sz="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C17E8-0C12-4163-9AB0-47CBA8E99282}"/>
              </a:ext>
            </a:extLst>
          </p:cNvPr>
          <p:cNvSpPr txBox="1"/>
          <p:nvPr/>
        </p:nvSpPr>
        <p:spPr>
          <a:xfrm>
            <a:off x="708660" y="6140887"/>
            <a:ext cx="144399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err="1"/>
              <a:t>cov</a:t>
            </a:r>
            <a:r>
              <a:rPr lang="en-US" sz="600" dirty="0"/>
              <a:t> </a:t>
            </a:r>
            <a:r>
              <a:rPr lang="en-US" sz="600" dirty="0" err="1"/>
              <a:t>peev</a:t>
            </a:r>
            <a:r>
              <a:rPr lang="en-US" sz="600" dirty="0"/>
              <a:t> </a:t>
            </a:r>
            <a:r>
              <a:rPr lang="en-US" sz="600" dirty="0" err="1"/>
              <a:t>txheej</a:t>
            </a:r>
            <a:r>
              <a:rPr lang="en-US" sz="600" dirty="0"/>
              <a:t> </a:t>
            </a:r>
            <a:r>
              <a:rPr lang="en-US" sz="600" dirty="0" err="1"/>
              <a:t>siab</a:t>
            </a:r>
            <a:r>
              <a:rPr lang="en-US" sz="600" dirty="0"/>
              <a:t> </a:t>
            </a:r>
            <a:r>
              <a:rPr lang="en-US" sz="600" dirty="0" err="1"/>
              <a:t>tshaj</a:t>
            </a:r>
            <a:r>
              <a:rPr lang="en-US" sz="600" dirty="0"/>
              <a:t> </a:t>
            </a:r>
            <a:r>
              <a:rPr lang="en-US" sz="600" dirty="0" err="1"/>
              <a:t>plaws</a:t>
            </a:r>
            <a:endParaRPr lang="en-US" sz="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5E77A-0B1A-40A7-8FB1-F7B4D9545B25}"/>
              </a:ext>
            </a:extLst>
          </p:cNvPr>
          <p:cNvSpPr txBox="1"/>
          <p:nvPr/>
        </p:nvSpPr>
        <p:spPr>
          <a:xfrm>
            <a:off x="701040" y="6350437"/>
            <a:ext cx="144399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err="1"/>
              <a:t>cov</a:t>
            </a:r>
            <a:r>
              <a:rPr lang="en-US" sz="600" dirty="0"/>
              <a:t> </a:t>
            </a:r>
            <a:r>
              <a:rPr lang="en-US" sz="600" dirty="0" err="1"/>
              <a:t>peev</a:t>
            </a:r>
            <a:r>
              <a:rPr lang="en-US" sz="600" dirty="0"/>
              <a:t> </a:t>
            </a:r>
            <a:r>
              <a:rPr lang="en-US" sz="600" dirty="0" err="1"/>
              <a:t>txheej</a:t>
            </a:r>
            <a:r>
              <a:rPr lang="en-US" sz="600" dirty="0"/>
              <a:t> </a:t>
            </a:r>
            <a:r>
              <a:rPr lang="en-US" sz="600" dirty="0" err="1"/>
              <a:t>siab</a:t>
            </a:r>
            <a:r>
              <a:rPr lang="en-US" sz="600" dirty="0"/>
              <a:t> </a:t>
            </a:r>
            <a:r>
              <a:rPr lang="en-US" sz="600" dirty="0" err="1"/>
              <a:t>nruab</a:t>
            </a:r>
            <a:r>
              <a:rPr lang="en-US" sz="600" dirty="0"/>
              <a:t> </a:t>
            </a:r>
            <a:r>
              <a:rPr lang="en-US" sz="600" dirty="0" err="1"/>
              <a:t>nrab</a:t>
            </a:r>
            <a:endParaRPr lang="en-US" sz="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82A80-090C-4BBA-ACCF-E74FF6ADFBB2}"/>
              </a:ext>
            </a:extLst>
          </p:cNvPr>
          <p:cNvSpPr txBox="1"/>
          <p:nvPr/>
        </p:nvSpPr>
        <p:spPr>
          <a:xfrm>
            <a:off x="708660" y="6586657"/>
            <a:ext cx="14478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err="1"/>
              <a:t>cov</a:t>
            </a:r>
            <a:r>
              <a:rPr lang="en-US" sz="600" dirty="0"/>
              <a:t> </a:t>
            </a:r>
            <a:r>
              <a:rPr lang="en-US" sz="600" dirty="0" err="1"/>
              <a:t>peev</a:t>
            </a:r>
            <a:r>
              <a:rPr lang="en-US" sz="600" dirty="0"/>
              <a:t> </a:t>
            </a:r>
            <a:r>
              <a:rPr lang="en-US" sz="600" dirty="0" err="1"/>
              <a:t>txheej</a:t>
            </a:r>
            <a:r>
              <a:rPr lang="en-US" sz="600" dirty="0"/>
              <a:t> </a:t>
            </a:r>
            <a:r>
              <a:rPr lang="en-US" sz="600" dirty="0" err="1"/>
              <a:t>nruab</a:t>
            </a:r>
            <a:r>
              <a:rPr lang="en-US" sz="600" dirty="0"/>
              <a:t> </a:t>
            </a:r>
            <a:r>
              <a:rPr lang="en-US" sz="600" dirty="0" err="1"/>
              <a:t>nrab</a:t>
            </a:r>
            <a:endParaRPr lang="en-US" sz="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1D3EF-AF08-4E91-9B11-7FECA5E8A4DA}"/>
              </a:ext>
            </a:extLst>
          </p:cNvPr>
          <p:cNvSpPr txBox="1"/>
          <p:nvPr/>
        </p:nvSpPr>
        <p:spPr>
          <a:xfrm>
            <a:off x="685800" y="6807637"/>
            <a:ext cx="147066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err="1"/>
              <a:t>cov</a:t>
            </a:r>
            <a:r>
              <a:rPr lang="en-US" sz="600" dirty="0"/>
              <a:t> </a:t>
            </a:r>
            <a:r>
              <a:rPr lang="en-US" sz="600" dirty="0" err="1"/>
              <a:t>peev</a:t>
            </a:r>
            <a:r>
              <a:rPr lang="en-US" sz="600" dirty="0"/>
              <a:t> </a:t>
            </a:r>
            <a:r>
              <a:rPr lang="en-US" sz="600" dirty="0" err="1"/>
              <a:t>txheej</a:t>
            </a:r>
            <a:r>
              <a:rPr lang="en-US" sz="600" dirty="0"/>
              <a:t> </a:t>
            </a:r>
            <a:r>
              <a:rPr lang="en-US" sz="600" dirty="0" err="1"/>
              <a:t>tsawg</a:t>
            </a:r>
            <a:endParaRPr lang="en-US" sz="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B62E9E-5D55-449F-95B3-A0C80B6160AD}"/>
              </a:ext>
            </a:extLst>
          </p:cNvPr>
          <p:cNvSpPr txBox="1"/>
          <p:nvPr/>
        </p:nvSpPr>
        <p:spPr>
          <a:xfrm>
            <a:off x="685800" y="6979087"/>
            <a:ext cx="18288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n-NO" sz="600" dirty="0"/>
              <a:t>kev sib cais siab &amp; kev txom nyem</a:t>
            </a:r>
            <a:endParaRPr lang="en-US" sz="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997D50-77FC-4672-9075-7D1E2C507994}"/>
              </a:ext>
            </a:extLst>
          </p:cNvPr>
          <p:cNvSpPr txBox="1"/>
          <p:nvPr/>
        </p:nvSpPr>
        <p:spPr>
          <a:xfrm>
            <a:off x="685800" y="7177207"/>
            <a:ext cx="18288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n-NO" sz="600" dirty="0"/>
              <a:t>cov ntaub ntawv ploj / tsis txaus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616712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F2FE157E-51B6-02B7-8C83-DD958E31E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084" y="8313"/>
            <a:ext cx="7380316" cy="73830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B9631C-3342-8D81-0F68-D7297ADF21DA}"/>
              </a:ext>
            </a:extLst>
          </p:cNvPr>
          <p:cNvSpPr txBox="1"/>
          <p:nvPr/>
        </p:nvSpPr>
        <p:spPr>
          <a:xfrm>
            <a:off x="7247313" y="5344686"/>
            <a:ext cx="2697480" cy="20467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>
                <a:latin typeface="+mn-lt"/>
              </a:rPr>
              <a:t>Neeg</a:t>
            </a:r>
            <a:r>
              <a:rPr lang="en-US" sz="1400" dirty="0">
                <a:latin typeface="+mn-lt"/>
              </a:rPr>
              <a:t> Hispanic </a:t>
            </a:r>
            <a:r>
              <a:rPr lang="en-US" sz="1400" dirty="0" err="1">
                <a:latin typeface="+mn-lt"/>
              </a:rPr>
              <a:t>Feem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ntau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             	 Predominant (gap &gt;50%) </a:t>
            </a:r>
          </a:p>
          <a:p>
            <a:r>
              <a:rPr lang="en-US" sz="1400" dirty="0">
                <a:latin typeface="+mn-lt"/>
              </a:rPr>
              <a:t>	 Sizeable (gap 10%-50%)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n-lt"/>
              </a:rPr>
              <a:t>	 Slim (gap &lt; 10%)</a:t>
            </a:r>
          </a:p>
          <a:p>
            <a:pPr>
              <a:spcAft>
                <a:spcPts val="600"/>
              </a:spcAft>
            </a:pPr>
            <a:r>
              <a:rPr lang="en-US" sz="1400" dirty="0" err="1">
                <a:latin typeface="+mn-lt"/>
              </a:rPr>
              <a:t>Neeg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Xim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Dawb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Feem</a:t>
            </a:r>
            <a:r>
              <a:rPr lang="en-US" sz="1400" dirty="0">
                <a:latin typeface="+mn-lt"/>
              </a:rPr>
              <a:t> tau</a:t>
            </a:r>
          </a:p>
          <a:p>
            <a:r>
              <a:rPr lang="en-US" sz="1400" dirty="0">
                <a:latin typeface="+mn-lt"/>
              </a:rPr>
              <a:t>	Predominant (gap &gt;50%)</a:t>
            </a:r>
          </a:p>
          <a:p>
            <a:r>
              <a:rPr lang="en-US" sz="1400" dirty="0">
                <a:latin typeface="+mn-lt"/>
              </a:rPr>
              <a:t>	Sizeable (gap 10%-50%)</a:t>
            </a:r>
          </a:p>
          <a:p>
            <a:r>
              <a:rPr lang="en-US" sz="1400" dirty="0">
                <a:latin typeface="+mn-lt"/>
              </a:rPr>
              <a:t>	Slim (gap &lt; 10%)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9B425C-755F-C30C-D4E1-016F3EAE3EDA}"/>
              </a:ext>
            </a:extLst>
          </p:cNvPr>
          <p:cNvSpPr/>
          <p:nvPr/>
        </p:nvSpPr>
        <p:spPr>
          <a:xfrm>
            <a:off x="7340137" y="5641755"/>
            <a:ext cx="631767" cy="215591"/>
          </a:xfrm>
          <a:prstGeom prst="rect">
            <a:avLst/>
          </a:prstGeom>
          <a:solidFill>
            <a:srgbClr val="1F855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9C9CC2-3954-BFED-6E17-2AEC6E06B53D}"/>
              </a:ext>
            </a:extLst>
          </p:cNvPr>
          <p:cNvSpPr/>
          <p:nvPr/>
        </p:nvSpPr>
        <p:spPr>
          <a:xfrm>
            <a:off x="7340136" y="5884162"/>
            <a:ext cx="631767" cy="215591"/>
          </a:xfrm>
          <a:prstGeom prst="rect">
            <a:avLst/>
          </a:prstGeom>
          <a:solidFill>
            <a:srgbClr val="7EAC8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14A518-FBCB-40DF-E644-A98E628E19CA}"/>
              </a:ext>
            </a:extLst>
          </p:cNvPr>
          <p:cNvSpPr/>
          <p:nvPr/>
        </p:nvSpPr>
        <p:spPr>
          <a:xfrm>
            <a:off x="7340137" y="6136394"/>
            <a:ext cx="631767" cy="215591"/>
          </a:xfrm>
          <a:prstGeom prst="rect">
            <a:avLst/>
          </a:prstGeom>
          <a:solidFill>
            <a:srgbClr val="BACCB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9B0095-6ABB-7781-1532-60D45104004B}"/>
              </a:ext>
            </a:extLst>
          </p:cNvPr>
          <p:cNvSpPr/>
          <p:nvPr/>
        </p:nvSpPr>
        <p:spPr>
          <a:xfrm>
            <a:off x="7315199" y="6656101"/>
            <a:ext cx="631767" cy="215591"/>
          </a:xfrm>
          <a:prstGeom prst="rect">
            <a:avLst/>
          </a:prstGeom>
          <a:solidFill>
            <a:srgbClr val="ADA7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226588-8A43-3AE2-7866-4115F71ADD3E}"/>
              </a:ext>
            </a:extLst>
          </p:cNvPr>
          <p:cNvSpPr/>
          <p:nvPr/>
        </p:nvSpPr>
        <p:spPr>
          <a:xfrm>
            <a:off x="7315199" y="6898266"/>
            <a:ext cx="631767" cy="215591"/>
          </a:xfrm>
          <a:prstGeom prst="rect">
            <a:avLst/>
          </a:prstGeom>
          <a:solidFill>
            <a:srgbClr val="C8C2B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76E2A2-1574-F99D-5BD1-F33402E1A354}"/>
              </a:ext>
            </a:extLst>
          </p:cNvPr>
          <p:cNvSpPr/>
          <p:nvPr/>
        </p:nvSpPr>
        <p:spPr>
          <a:xfrm>
            <a:off x="7315198" y="7148403"/>
            <a:ext cx="631767" cy="215591"/>
          </a:xfrm>
          <a:prstGeom prst="rect">
            <a:avLst/>
          </a:prstGeom>
          <a:solidFill>
            <a:srgbClr val="E6DFC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B29DA88-42F9-456C-C35A-E35AACBEBA6C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5334000" cy="264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 kern="1200">
                <a:solidFill>
                  <a:srgbClr val="1D448F"/>
                </a:solidFill>
                <a:latin typeface="Century Gothic" panose="020B0502020202020204" pitchFamily="34" charset="0"/>
                <a:ea typeface="Century Gothic" pitchFamily="34" charset="0"/>
                <a:cs typeface="Century Gothic" panose="020B0502020202020204" pitchFamily="34" charset="0"/>
              </a:defRPr>
            </a:lvl1pPr>
            <a:lvl2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2pPr>
            <a:lvl3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3pPr>
            <a:lvl4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4pPr>
            <a:lvl5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5pPr>
            <a:lvl6pPr marL="65311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6pPr>
            <a:lvl7pPr marL="130622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7pPr>
            <a:lvl8pPr marL="195933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8pPr>
            <a:lvl9pPr marL="261244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4000" dirty="0" err="1"/>
              <a:t>Haiv</a:t>
            </a:r>
            <a:r>
              <a:rPr lang="en-US" sz="4000" dirty="0"/>
              <a:t> </a:t>
            </a:r>
            <a:r>
              <a:rPr lang="en-US" sz="4000" dirty="0" err="1"/>
              <a:t>Neeg</a:t>
            </a:r>
            <a:r>
              <a:rPr lang="en-US" sz="4000" dirty="0"/>
              <a:t> / </a:t>
            </a:r>
            <a:r>
              <a:rPr lang="en-US" sz="4000" dirty="0" err="1"/>
              <a:t>Hom</a:t>
            </a:r>
            <a:r>
              <a:rPr lang="en-US" sz="4000" dirty="0"/>
              <a:t> </a:t>
            </a:r>
            <a:r>
              <a:rPr lang="en-US" sz="4000" dirty="0" err="1"/>
              <a:t>Neeg</a:t>
            </a:r>
            <a:r>
              <a:rPr lang="en-US" sz="4000" dirty="0"/>
              <a:t> </a:t>
            </a:r>
            <a:r>
              <a:rPr lang="en-US" sz="4000" dirty="0" err="1"/>
              <a:t>Uas</a:t>
            </a:r>
            <a:r>
              <a:rPr lang="en-US" sz="4000" dirty="0"/>
              <a:t> Ros </a:t>
            </a:r>
            <a:r>
              <a:rPr lang="en-US" sz="4000" dirty="0" err="1"/>
              <a:t>ntawm</a:t>
            </a:r>
            <a:r>
              <a:rPr lang="en-US" sz="4000" dirty="0"/>
              <a:t> Kev Sau </a:t>
            </a:r>
            <a:r>
              <a:rPr lang="en-US" sz="4000" dirty="0" err="1"/>
              <a:t>pej</a:t>
            </a:r>
            <a:r>
              <a:rPr lang="en-US" sz="4000" dirty="0"/>
              <a:t> </a:t>
            </a:r>
            <a:r>
              <a:rPr lang="en-US" sz="4000" dirty="0" err="1"/>
              <a:t>Xeem</a:t>
            </a:r>
            <a:endParaRPr lang="en-US" sz="4000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FFCE7CF-19FF-E216-26F1-DD27D53A4B65}"/>
              </a:ext>
            </a:extLst>
          </p:cNvPr>
          <p:cNvSpPr txBox="1">
            <a:spLocks/>
          </p:cNvSpPr>
          <p:nvPr/>
        </p:nvSpPr>
        <p:spPr>
          <a:xfrm>
            <a:off x="591015" y="3679660"/>
            <a:ext cx="5352585" cy="321860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 algn="l" defTabSz="653110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buFont typeface="Calibri Light" pitchFamily="34" charset="0"/>
              <a:buChar char="»"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42950" indent="2857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28750" indent="-4000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-4000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 dirty="0"/>
              <a:t>Sab </a:t>
            </a:r>
            <a:r>
              <a:rPr lang="en-US" sz="2300" b="0" dirty="0" err="1"/>
              <a:t>qaum</a:t>
            </a:r>
            <a:r>
              <a:rPr lang="en-US" sz="2300" b="0" dirty="0"/>
              <a:t> </a:t>
            </a:r>
            <a:r>
              <a:rPr lang="en-US" sz="2300" b="0" dirty="0" err="1"/>
              <a:t>teb</a:t>
            </a:r>
            <a:r>
              <a:rPr lang="en-US" sz="2300" b="0" dirty="0"/>
              <a:t> </a:t>
            </a:r>
            <a:r>
              <a:rPr lang="en-US" sz="2300" b="0" dirty="0" err="1"/>
              <a:t>thiab</a:t>
            </a:r>
            <a:r>
              <a:rPr lang="en-US" sz="2300" b="0" dirty="0"/>
              <a:t> sab </a:t>
            </a:r>
            <a:r>
              <a:rPr lang="en-US" sz="2300" b="0" dirty="0" err="1"/>
              <a:t>hnub</a:t>
            </a:r>
            <a:r>
              <a:rPr lang="en-US" sz="2300" b="0" dirty="0"/>
              <a:t> </a:t>
            </a:r>
            <a:r>
              <a:rPr lang="en-US" sz="2300" b="0" dirty="0" err="1"/>
              <a:t>tuaj</a:t>
            </a:r>
            <a:r>
              <a:rPr lang="en-US" sz="2300" b="0" dirty="0"/>
              <a:t> </a:t>
            </a:r>
            <a:r>
              <a:rPr lang="en-US" sz="2300" b="0" dirty="0" err="1"/>
              <a:t>ntawm</a:t>
            </a:r>
            <a:r>
              <a:rPr lang="en-US" sz="2300" b="0" dirty="0"/>
              <a:t> Fresno </a:t>
            </a:r>
            <a:r>
              <a:rPr lang="en-US" sz="2300" b="0" dirty="0" err="1"/>
              <a:t>feem</a:t>
            </a:r>
            <a:r>
              <a:rPr lang="en-US" sz="2300" b="0" dirty="0"/>
              <a:t> </a:t>
            </a:r>
            <a:r>
              <a:rPr lang="en-US" sz="2300" b="0" dirty="0" err="1"/>
              <a:t>ntau</a:t>
            </a:r>
            <a:r>
              <a:rPr lang="en-US" sz="2300" b="0" dirty="0"/>
              <a:t> </a:t>
            </a:r>
            <a:r>
              <a:rPr lang="en-US" sz="2300" b="0" dirty="0" err="1"/>
              <a:t>yog</a:t>
            </a:r>
            <a:r>
              <a:rPr lang="en-US" sz="2300" b="0" dirty="0"/>
              <a:t> </a:t>
            </a:r>
            <a:r>
              <a:rPr lang="en-US" sz="2300" b="0" dirty="0" err="1"/>
              <a:t>Neeg</a:t>
            </a:r>
            <a:r>
              <a:rPr lang="en-US" sz="2300" b="0" dirty="0"/>
              <a:t> </a:t>
            </a:r>
            <a:r>
              <a:rPr lang="en-US" sz="2300" b="0" dirty="0" err="1"/>
              <a:t>Xim</a:t>
            </a:r>
            <a:r>
              <a:rPr lang="en-US" sz="2300" b="0" dirty="0"/>
              <a:t> </a:t>
            </a:r>
            <a:r>
              <a:rPr lang="en-US" sz="2300" b="0" dirty="0" err="1"/>
              <a:t>Dawb</a:t>
            </a:r>
            <a:endParaRPr lang="en-US" sz="2300" b="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 dirty="0"/>
              <a:t>Sab </a:t>
            </a:r>
            <a:r>
              <a:rPr lang="en-US" sz="2300" b="0" dirty="0" err="1"/>
              <a:t>qab</a:t>
            </a:r>
            <a:r>
              <a:rPr lang="en-US" sz="2300" b="0" dirty="0"/>
              <a:t> </a:t>
            </a:r>
            <a:r>
              <a:rPr lang="en-US" sz="2300" b="0" dirty="0" err="1"/>
              <a:t>teb</a:t>
            </a:r>
            <a:r>
              <a:rPr lang="en-US" sz="2300" b="0" dirty="0"/>
              <a:t> </a:t>
            </a:r>
            <a:r>
              <a:rPr lang="en-US" sz="2300" b="0" dirty="0" err="1"/>
              <a:t>thiab</a:t>
            </a:r>
            <a:r>
              <a:rPr lang="en-US" sz="2300" b="0" dirty="0"/>
              <a:t> sab </a:t>
            </a:r>
            <a:r>
              <a:rPr lang="en-US" sz="2300" b="0" dirty="0" err="1"/>
              <a:t>hnub</a:t>
            </a:r>
            <a:r>
              <a:rPr lang="en-US" sz="2300" b="0" dirty="0"/>
              <a:t> </a:t>
            </a:r>
            <a:r>
              <a:rPr lang="en-US" sz="2300" b="0" dirty="0" err="1"/>
              <a:t>poob</a:t>
            </a:r>
            <a:r>
              <a:rPr lang="en-US" sz="2300" b="0" dirty="0"/>
              <a:t> </a:t>
            </a:r>
            <a:r>
              <a:rPr lang="en-US" sz="2300" b="0" dirty="0" err="1"/>
              <a:t>Ntawm</a:t>
            </a:r>
            <a:r>
              <a:rPr lang="en-US" sz="2300" b="0" dirty="0"/>
              <a:t> Fresno </a:t>
            </a:r>
            <a:r>
              <a:rPr lang="en-US" sz="2300" b="0" dirty="0" err="1"/>
              <a:t>feem</a:t>
            </a:r>
            <a:r>
              <a:rPr lang="en-US" sz="2300" b="0" dirty="0"/>
              <a:t> </a:t>
            </a:r>
            <a:r>
              <a:rPr lang="en-US" sz="2300" b="0" dirty="0" err="1"/>
              <a:t>ntau</a:t>
            </a:r>
            <a:r>
              <a:rPr lang="en-US" sz="2300" b="0" dirty="0"/>
              <a:t> </a:t>
            </a:r>
            <a:r>
              <a:rPr lang="en-US" sz="2300" b="0" dirty="0" err="1"/>
              <a:t>yog</a:t>
            </a:r>
            <a:r>
              <a:rPr lang="en-US" sz="2300" b="0" dirty="0"/>
              <a:t> </a:t>
            </a:r>
            <a:r>
              <a:rPr lang="en-US" sz="2300" b="0" dirty="0" err="1"/>
              <a:t>neeg</a:t>
            </a:r>
            <a:r>
              <a:rPr lang="en-US" sz="2300" b="0" dirty="0"/>
              <a:t> Hispanic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 dirty="0" err="1"/>
              <a:t>Cov</a:t>
            </a:r>
            <a:r>
              <a:rPr lang="en-US" sz="2300" b="0" dirty="0"/>
              <a:t> </a:t>
            </a:r>
            <a:r>
              <a:rPr lang="en-US" sz="2300" b="0" dirty="0" err="1"/>
              <a:t>neeg</a:t>
            </a:r>
            <a:r>
              <a:rPr lang="en-US" sz="2300" b="0" dirty="0"/>
              <a:t> Hispanic tau </a:t>
            </a:r>
            <a:r>
              <a:rPr lang="en-US" sz="2300" b="0" dirty="0" err="1"/>
              <a:t>nce</a:t>
            </a:r>
            <a:r>
              <a:rPr lang="en-US" sz="2300" b="0" dirty="0"/>
              <a:t> </a:t>
            </a:r>
            <a:r>
              <a:rPr lang="en-US" sz="2300" b="0" dirty="0" err="1"/>
              <a:t>ntxiv</a:t>
            </a:r>
            <a:r>
              <a:rPr lang="en-US" sz="2300" b="0" dirty="0"/>
              <a:t> </a:t>
            </a:r>
            <a:r>
              <a:rPr lang="en-US" sz="2300" b="0" dirty="0" err="1"/>
              <a:t>raws</a:t>
            </a:r>
            <a:r>
              <a:rPr lang="en-US" sz="2300" b="0" dirty="0"/>
              <a:t> </a:t>
            </a:r>
            <a:r>
              <a:rPr lang="en-US" sz="2300" b="0" dirty="0" err="1"/>
              <a:t>lub</a:t>
            </a:r>
            <a:r>
              <a:rPr lang="en-US" sz="2300" b="0" dirty="0"/>
              <a:t> </a:t>
            </a:r>
            <a:r>
              <a:rPr lang="en-US" sz="2300" b="0" dirty="0" err="1"/>
              <a:t>sij</a:t>
            </a:r>
            <a:r>
              <a:rPr lang="en-US" sz="2300" b="0" dirty="0"/>
              <a:t> </a:t>
            </a:r>
            <a:r>
              <a:rPr lang="en-US" sz="2300" b="0" dirty="0" err="1"/>
              <a:t>hawm</a:t>
            </a:r>
            <a:r>
              <a:rPr lang="en-US" sz="2300" b="0" dirty="0"/>
              <a:t> 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300" dirty="0"/>
              <a:t>40% </a:t>
            </a:r>
            <a:r>
              <a:rPr lang="en-US" sz="2300" dirty="0" err="1"/>
              <a:t>hauv</a:t>
            </a:r>
            <a:r>
              <a:rPr lang="en-US" sz="2300" dirty="0"/>
              <a:t> 2000 </a:t>
            </a:r>
            <a:r>
              <a:rPr lang="en-US" sz="2300" dirty="0" err="1"/>
              <a:t>txog</a:t>
            </a:r>
            <a:r>
              <a:rPr lang="en-US" sz="2300" dirty="0"/>
              <a:t> 50% </a:t>
            </a:r>
            <a:r>
              <a:rPr lang="en-US" sz="2300" dirty="0" err="1"/>
              <a:t>hauv</a:t>
            </a:r>
            <a:r>
              <a:rPr lang="en-US" sz="2300" dirty="0"/>
              <a:t>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98AFE-466B-4893-90EC-2AC2BC2C8136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351809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4609815-1AD5-6761-B4BA-4B72BBAA5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9231" y="0"/>
            <a:ext cx="7491169" cy="7377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6B33D-22B4-0ADF-A852-BA87CE7EBBB6}"/>
              </a:ext>
            </a:extLst>
          </p:cNvPr>
          <p:cNvSpPr txBox="1"/>
          <p:nvPr/>
        </p:nvSpPr>
        <p:spPr>
          <a:xfrm>
            <a:off x="7139231" y="6003313"/>
            <a:ext cx="1896687" cy="135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+mn-lt"/>
              </a:rPr>
              <a:t>Hom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nyiaj</a:t>
            </a:r>
            <a:r>
              <a:rPr lang="en-US" sz="1100" dirty="0">
                <a:latin typeface="+mn-lt"/>
              </a:rPr>
              <a:t> tau los </a:t>
            </a:r>
            <a:r>
              <a:rPr lang="en-US" sz="1100" dirty="0" err="1">
                <a:latin typeface="+mn-lt"/>
              </a:rPr>
              <a:t>nruab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nrab</a:t>
            </a:r>
            <a:endParaRPr lang="en-US" sz="1100" dirty="0">
              <a:latin typeface="+mn-lt"/>
            </a:endParaRPr>
          </a:p>
          <a:p>
            <a:r>
              <a:rPr lang="en-US" sz="1400" dirty="0">
                <a:latin typeface="+mn-lt"/>
              </a:rPr>
              <a:t>	    &gt;$30,000</a:t>
            </a:r>
          </a:p>
          <a:p>
            <a:r>
              <a:rPr lang="en-US" sz="1400" dirty="0">
                <a:latin typeface="+mn-lt"/>
              </a:rPr>
              <a:t>	    &lt;$55,000</a:t>
            </a:r>
          </a:p>
          <a:p>
            <a:r>
              <a:rPr lang="en-US" sz="1400" dirty="0">
                <a:latin typeface="+mn-lt"/>
              </a:rPr>
              <a:t>	    &lt;$87,100</a:t>
            </a:r>
          </a:p>
          <a:p>
            <a:r>
              <a:rPr lang="en-US" sz="1400" dirty="0">
                <a:latin typeface="+mn-lt"/>
              </a:rPr>
              <a:t>	    &lt;$125,000</a:t>
            </a:r>
          </a:p>
          <a:p>
            <a:r>
              <a:rPr lang="en-US" sz="1400" dirty="0">
                <a:latin typeface="+mn-lt"/>
              </a:rPr>
              <a:t>                     $125,000+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1B404-48A9-679B-C858-EC37D7614CE1}"/>
              </a:ext>
            </a:extLst>
          </p:cNvPr>
          <p:cNvSpPr/>
          <p:nvPr/>
        </p:nvSpPr>
        <p:spPr>
          <a:xfrm>
            <a:off x="7306887" y="6261263"/>
            <a:ext cx="631767" cy="184346"/>
          </a:xfrm>
          <a:prstGeom prst="rect">
            <a:avLst/>
          </a:prstGeom>
          <a:solidFill>
            <a:srgbClr val="BDE7F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A385CA-BA32-2DE3-C604-F8287F15B741}"/>
              </a:ext>
            </a:extLst>
          </p:cNvPr>
          <p:cNvSpPr/>
          <p:nvPr/>
        </p:nvSpPr>
        <p:spPr>
          <a:xfrm>
            <a:off x="7306882" y="6918133"/>
            <a:ext cx="631767" cy="162754"/>
          </a:xfrm>
          <a:prstGeom prst="rect">
            <a:avLst/>
          </a:prstGeom>
          <a:solidFill>
            <a:srgbClr val="4DE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8000F-ACBB-7363-7642-F78E70D1A6CE}"/>
              </a:ext>
            </a:extLst>
          </p:cNvPr>
          <p:cNvSpPr/>
          <p:nvPr/>
        </p:nvSpPr>
        <p:spPr>
          <a:xfrm>
            <a:off x="7306883" y="7116019"/>
            <a:ext cx="631767" cy="162754"/>
          </a:xfrm>
          <a:prstGeom prst="rect">
            <a:avLst/>
          </a:prstGeom>
          <a:solidFill>
            <a:srgbClr val="00734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25208-D58C-DFF7-B95B-EB28F7B15F62}"/>
              </a:ext>
            </a:extLst>
          </p:cNvPr>
          <p:cNvSpPr/>
          <p:nvPr/>
        </p:nvSpPr>
        <p:spPr>
          <a:xfrm>
            <a:off x="7306880" y="6486643"/>
            <a:ext cx="631767" cy="176360"/>
          </a:xfrm>
          <a:prstGeom prst="rect">
            <a:avLst/>
          </a:prstGeom>
          <a:solidFill>
            <a:srgbClr val="01C5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6940DD-0AE4-7E17-9BFA-16024679EB32}"/>
              </a:ext>
            </a:extLst>
          </p:cNvPr>
          <p:cNvSpPr/>
          <p:nvPr/>
        </p:nvSpPr>
        <p:spPr>
          <a:xfrm>
            <a:off x="7306881" y="6703558"/>
            <a:ext cx="631767" cy="176360"/>
          </a:xfrm>
          <a:prstGeom prst="rect">
            <a:avLst/>
          </a:prstGeom>
          <a:solidFill>
            <a:srgbClr val="005BE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E6F08-FAD3-AD67-7A90-389721AD0244}"/>
              </a:ext>
            </a:extLst>
          </p:cNvPr>
          <p:cNvSpPr txBox="1"/>
          <p:nvPr/>
        </p:nvSpPr>
        <p:spPr>
          <a:xfrm>
            <a:off x="9144000" y="7377545"/>
            <a:ext cx="48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Qhov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Chaw Los: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Asmeskas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Cov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Ntaub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Ntawv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Kev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Tshawb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Fawb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Hauv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Zej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Zog 5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Xyoo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kwv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</a:rPr>
              <a:t>yees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 (2020)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E7DB3F3-9E10-A47E-D003-9513518B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5334000" cy="2644708"/>
          </a:xfrm>
        </p:spPr>
        <p:txBody>
          <a:bodyPr/>
          <a:lstStyle/>
          <a:p>
            <a:r>
              <a:rPr lang="en-US" sz="4400" dirty="0" err="1"/>
              <a:t>Hom</a:t>
            </a:r>
            <a:r>
              <a:rPr lang="en-US" sz="4400" dirty="0"/>
              <a:t> </a:t>
            </a:r>
            <a:r>
              <a:rPr lang="en-US" sz="4400" dirty="0" err="1"/>
              <a:t>nyiaj</a:t>
            </a:r>
            <a:r>
              <a:rPr lang="en-US" sz="4400" dirty="0"/>
              <a:t> tau los </a:t>
            </a:r>
            <a:r>
              <a:rPr lang="en-US" sz="4400" dirty="0" err="1"/>
              <a:t>nruab</a:t>
            </a:r>
            <a:r>
              <a:rPr lang="en-US" sz="4400" dirty="0"/>
              <a:t> </a:t>
            </a:r>
            <a:r>
              <a:rPr lang="en-US" sz="4400" dirty="0" err="1"/>
              <a:t>nrab</a:t>
            </a:r>
            <a:r>
              <a:rPr lang="en-US" sz="4400" dirty="0"/>
              <a:t> </a:t>
            </a:r>
            <a:r>
              <a:rPr lang="en-US" sz="4400" dirty="0" err="1"/>
              <a:t>ntawm</a:t>
            </a:r>
            <a:r>
              <a:rPr lang="en-US" sz="4400" dirty="0"/>
              <a:t> Pag </a:t>
            </a:r>
            <a:r>
              <a:rPr lang="en-US" sz="4400" dirty="0" err="1"/>
              <a:t>Pawg</a:t>
            </a:r>
            <a:r>
              <a:rPr lang="en-US" sz="4400" dirty="0"/>
              <a:t> Block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EDA2149-B987-A842-664C-593DE6999B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015" y="3679660"/>
            <a:ext cx="5352585" cy="3002635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b="0" dirty="0" err="1"/>
              <a:t>Lub</a:t>
            </a:r>
            <a:r>
              <a:rPr lang="en-US" sz="2400" b="0" dirty="0"/>
              <a:t> </a:t>
            </a:r>
            <a:r>
              <a:rPr lang="en-US" sz="2400" b="0" dirty="0" err="1"/>
              <a:t>Nroog</a:t>
            </a:r>
            <a:r>
              <a:rPr lang="en-US" sz="2400" b="0" dirty="0"/>
              <a:t> Fresno 2020 </a:t>
            </a:r>
            <a:r>
              <a:rPr lang="en-US" sz="2400" b="0" dirty="0" err="1"/>
              <a:t>hom</a:t>
            </a:r>
            <a:r>
              <a:rPr lang="en-US" sz="2400" b="0" dirty="0"/>
              <a:t> </a:t>
            </a:r>
            <a:r>
              <a:rPr lang="en-US" sz="2400" b="0" dirty="0" err="1"/>
              <a:t>nyiaj</a:t>
            </a:r>
            <a:r>
              <a:rPr lang="en-US" sz="2400" b="0" dirty="0"/>
              <a:t> tau los </a:t>
            </a:r>
            <a:r>
              <a:rPr lang="en-US" sz="2400" b="0" dirty="0" err="1"/>
              <a:t>nruab</a:t>
            </a:r>
            <a:r>
              <a:rPr lang="en-US" sz="2400" b="0" dirty="0"/>
              <a:t> </a:t>
            </a:r>
            <a:r>
              <a:rPr lang="en-US" sz="2400" b="0" dirty="0" err="1"/>
              <a:t>nrab</a:t>
            </a:r>
            <a:r>
              <a:rPr lang="en-US" sz="2400" b="0" dirty="0"/>
              <a:t> </a:t>
            </a:r>
            <a:r>
              <a:rPr lang="en-US" sz="2400" b="0" dirty="0" err="1"/>
              <a:t>ntawm</a:t>
            </a:r>
            <a:r>
              <a:rPr lang="en-US" sz="2400" b="0" dirty="0"/>
              <a:t> </a:t>
            </a:r>
            <a:r>
              <a:rPr lang="en-US" sz="2400" b="0" dirty="0" err="1"/>
              <a:t>tsev</a:t>
            </a:r>
            <a:r>
              <a:rPr lang="en-US" sz="2400" b="0" dirty="0"/>
              <a:t> </a:t>
            </a:r>
            <a:r>
              <a:rPr lang="en-US" sz="2400" b="0" dirty="0" err="1"/>
              <a:t>neeg</a:t>
            </a:r>
            <a:r>
              <a:rPr lang="en-US" sz="2400" b="0" dirty="0"/>
              <a:t> = $53,368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b="0" dirty="0" err="1"/>
              <a:t>Cov</a:t>
            </a:r>
            <a:r>
              <a:rPr lang="en-US" sz="2400" b="0" dirty="0"/>
              <a:t> </a:t>
            </a:r>
            <a:r>
              <a:rPr lang="en-US" sz="2400" b="0" dirty="0" err="1"/>
              <a:t>cheeb</a:t>
            </a:r>
            <a:r>
              <a:rPr lang="en-US" sz="2400" b="0" dirty="0"/>
              <a:t> </a:t>
            </a:r>
            <a:r>
              <a:rPr lang="en-US" sz="2400" b="0" dirty="0" err="1"/>
              <a:t>tsam</a:t>
            </a:r>
            <a:r>
              <a:rPr lang="en-US" sz="2400" b="0" dirty="0"/>
              <a:t> </a:t>
            </a:r>
            <a:r>
              <a:rPr lang="en-US" sz="2400" b="0" dirty="0" err="1"/>
              <a:t>nyob</a:t>
            </a:r>
            <a:r>
              <a:rPr lang="en-US" sz="2400" b="0" dirty="0"/>
              <a:t> </a:t>
            </a:r>
            <a:r>
              <a:rPr lang="en-US" sz="2400" b="0" dirty="0" err="1"/>
              <a:t>rau</a:t>
            </a:r>
            <a:r>
              <a:rPr lang="en-US" sz="2400" b="0" dirty="0"/>
              <a:t> sab </a:t>
            </a:r>
            <a:r>
              <a:rPr lang="en-US" sz="2400" b="0" dirty="0" err="1"/>
              <a:t>qaum</a:t>
            </a:r>
            <a:r>
              <a:rPr lang="en-US" sz="2400" b="0" dirty="0"/>
              <a:t> </a:t>
            </a:r>
            <a:r>
              <a:rPr lang="en-US" sz="2400" b="0" dirty="0" err="1"/>
              <a:t>teb</a:t>
            </a:r>
            <a:r>
              <a:rPr lang="en-US" sz="2400" b="0" dirty="0"/>
              <a:t> </a:t>
            </a:r>
            <a:r>
              <a:rPr lang="en-US" sz="2400" b="0" dirty="0" err="1"/>
              <a:t>thiab</a:t>
            </a:r>
            <a:r>
              <a:rPr lang="en-US" sz="2400" b="0" dirty="0"/>
              <a:t> sab </a:t>
            </a:r>
            <a:r>
              <a:rPr lang="en-US" sz="2400" b="0" dirty="0" err="1"/>
              <a:t>hnub</a:t>
            </a:r>
            <a:r>
              <a:rPr lang="en-US" sz="2400" b="0" dirty="0"/>
              <a:t> </a:t>
            </a:r>
            <a:r>
              <a:rPr lang="en-US" sz="2400" b="0" dirty="0" err="1"/>
              <a:t>tuaj</a:t>
            </a:r>
            <a:r>
              <a:rPr lang="en-US" sz="2400" b="0" dirty="0"/>
              <a:t> tau </a:t>
            </a:r>
            <a:r>
              <a:rPr lang="en-US" sz="2400" b="0" dirty="0" err="1"/>
              <a:t>nyiaj</a:t>
            </a:r>
            <a:r>
              <a:rPr lang="en-US" sz="2400" b="0" dirty="0"/>
              <a:t> </a:t>
            </a:r>
            <a:r>
              <a:rPr lang="en-US" sz="2400" b="0" dirty="0" err="1"/>
              <a:t>ntau</a:t>
            </a:r>
            <a:r>
              <a:rPr lang="en-US" sz="2400" b="0" dirty="0"/>
              <a:t> </a:t>
            </a:r>
            <a:r>
              <a:rPr lang="en-US" sz="2400" b="0" dirty="0" err="1"/>
              <a:t>dua</a:t>
            </a:r>
            <a:r>
              <a:rPr lang="en-US" sz="2400" b="0" dirty="0"/>
              <a:t> </a:t>
            </a:r>
            <a:r>
              <a:rPr lang="en-US" sz="2400" b="0" dirty="0" err="1"/>
              <a:t>cov</a:t>
            </a:r>
            <a:r>
              <a:rPr lang="en-US" sz="2400" b="0" dirty="0"/>
              <a:t> </a:t>
            </a:r>
            <a:r>
              <a:rPr lang="en-US" sz="2400" b="0" dirty="0" err="1"/>
              <a:t>nyob</a:t>
            </a:r>
            <a:r>
              <a:rPr lang="en-US" sz="2400" b="0" dirty="0"/>
              <a:t> </a:t>
            </a:r>
            <a:r>
              <a:rPr lang="en-US" sz="2400" b="0" dirty="0" err="1"/>
              <a:t>rau</a:t>
            </a:r>
            <a:r>
              <a:rPr lang="en-US" sz="2400" b="0" dirty="0"/>
              <a:t> sab </a:t>
            </a:r>
            <a:r>
              <a:rPr lang="en-US" sz="2400" b="0" dirty="0" err="1"/>
              <a:t>qab</a:t>
            </a:r>
            <a:r>
              <a:rPr lang="en-US" sz="2400" b="0" dirty="0"/>
              <a:t> </a:t>
            </a:r>
            <a:r>
              <a:rPr lang="en-US" sz="2400" b="0" dirty="0" err="1"/>
              <a:t>teb</a:t>
            </a:r>
            <a:r>
              <a:rPr lang="en-US" sz="2400" b="0" dirty="0"/>
              <a:t> </a:t>
            </a:r>
            <a:r>
              <a:rPr lang="en-US" sz="2400" b="0" dirty="0" err="1"/>
              <a:t>thiab</a:t>
            </a:r>
            <a:r>
              <a:rPr lang="en-US" sz="2400" b="0" dirty="0"/>
              <a:t> sab </a:t>
            </a:r>
            <a:r>
              <a:rPr lang="en-US" sz="2400" b="0" dirty="0" err="1"/>
              <a:t>hnub</a:t>
            </a:r>
            <a:r>
              <a:rPr lang="en-US" sz="2400" b="0" dirty="0"/>
              <a:t> </a:t>
            </a:r>
            <a:r>
              <a:rPr lang="en-US" sz="2400" b="0" dirty="0" err="1"/>
              <a:t>poob</a:t>
            </a:r>
            <a:r>
              <a:rPr lang="en-US" sz="2400" b="0" dirty="0"/>
              <a:t> </a:t>
            </a:r>
            <a:r>
              <a:rPr lang="en-US" sz="2400" b="0" dirty="0" err="1"/>
              <a:t>ntawm</a:t>
            </a:r>
            <a:r>
              <a:rPr lang="en-US" sz="2400" b="0" dirty="0"/>
              <a:t> </a:t>
            </a:r>
            <a:r>
              <a:rPr lang="en-US" sz="2400" b="0" dirty="0" err="1"/>
              <a:t>nroog</a:t>
            </a:r>
            <a:r>
              <a:rPr lang="en-US" sz="2400" b="0" dirty="0"/>
              <a:t> Fresno.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FFB634-0ABA-48B7-B6D4-EFCCC9E727D2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3401036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969C-E59B-871B-DF47-ACB52646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Vaj</a:t>
            </a:r>
            <a:r>
              <a:rPr lang="en-US" dirty="0"/>
              <a:t> </a:t>
            </a:r>
            <a:r>
              <a:rPr lang="en-US" dirty="0" err="1"/>
              <a:t>Tsev</a:t>
            </a:r>
            <a:r>
              <a:rPr lang="en-US" dirty="0"/>
              <a:t> Chaw </a:t>
            </a:r>
            <a:r>
              <a:rPr lang="en-US" dirty="0" err="1"/>
              <a:t>Nyob</a:t>
            </a:r>
            <a:r>
              <a:rPr lang="en-US" dirty="0"/>
              <a:t> </a:t>
            </a:r>
            <a:r>
              <a:rPr lang="en-US" dirty="0" err="1"/>
              <a:t>Uas</a:t>
            </a:r>
            <a:r>
              <a:rPr lang="en-US" dirty="0"/>
              <a:t> </a:t>
            </a:r>
            <a:r>
              <a:rPr lang="en-US" dirty="0" err="1"/>
              <a:t>Tiav</a:t>
            </a:r>
            <a:r>
              <a:rPr lang="en-US" dirty="0"/>
              <a:t>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F6F62-D8C3-8F04-FC2F-912F2F2A3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2600" dirty="0" err="1"/>
              <a:t>Daim</a:t>
            </a:r>
            <a:r>
              <a:rPr lang="en-US" sz="2600" dirty="0"/>
              <a:t> </a:t>
            </a:r>
            <a:r>
              <a:rPr lang="en-US" sz="2600" dirty="0" err="1"/>
              <a:t>ntawv</a:t>
            </a:r>
            <a:r>
              <a:rPr lang="en-US" sz="2600" dirty="0"/>
              <a:t> </a:t>
            </a:r>
            <a:r>
              <a:rPr lang="en-US" sz="2600" dirty="0" err="1"/>
              <a:t>tso</a:t>
            </a:r>
            <a:r>
              <a:rPr lang="en-US" sz="2600" dirty="0"/>
              <a:t> </a:t>
            </a:r>
            <a:r>
              <a:rPr lang="en-US" sz="2600" dirty="0" err="1"/>
              <a:t>cai</a:t>
            </a:r>
            <a:r>
              <a:rPr lang="en-US" sz="2600" dirty="0"/>
              <a:t> chaw </a:t>
            </a:r>
            <a:r>
              <a:rPr lang="en-US" sz="2600" dirty="0" err="1"/>
              <a:t>nyob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dirty="0" err="1"/>
              <a:t>hnub</a:t>
            </a:r>
            <a:r>
              <a:rPr lang="en-US" sz="2600" dirty="0"/>
              <a:t> </a:t>
            </a:r>
            <a:r>
              <a:rPr lang="en-US" sz="2600" dirty="0" err="1"/>
              <a:t>tim</a:t>
            </a:r>
            <a:r>
              <a:rPr lang="en-US" sz="2600" dirty="0"/>
              <a:t> 13,892 chav </a:t>
            </a:r>
            <a:r>
              <a:rPr lang="en-US" sz="2600" dirty="0" err="1"/>
              <a:t>nyob</a:t>
            </a:r>
            <a:r>
              <a:rPr lang="en-US" sz="2600" dirty="0"/>
              <a:t>, </a:t>
            </a:r>
            <a:r>
              <a:rPr lang="en-US" sz="2600" dirty="0" err="1"/>
              <a:t>ntawm</a:t>
            </a:r>
            <a:r>
              <a:rPr lang="en-US" sz="2600" dirty="0"/>
              <a:t> </a:t>
            </a:r>
            <a:r>
              <a:rPr lang="en-US" sz="2600" dirty="0" err="1"/>
              <a:t>muaj</a:t>
            </a:r>
            <a:r>
              <a:rPr lang="en-US" sz="2600" dirty="0"/>
              <a:t> 959 chav </a:t>
            </a:r>
            <a:r>
              <a:rPr lang="en-US" sz="2600" dirty="0" err="1"/>
              <a:t>tsev</a:t>
            </a:r>
            <a:r>
              <a:rPr lang="en-US" sz="2600" dirty="0"/>
              <a:t> </a:t>
            </a:r>
            <a:r>
              <a:rPr lang="en-US" sz="2600" dirty="0" err="1"/>
              <a:t>pheej</a:t>
            </a:r>
            <a:r>
              <a:rPr lang="en-US" sz="2600" dirty="0"/>
              <a:t> </a:t>
            </a:r>
            <a:r>
              <a:rPr lang="en-US" sz="2600" dirty="0" err="1"/>
              <a:t>yig</a:t>
            </a:r>
            <a:r>
              <a:rPr lang="en-US" sz="2600" dirty="0"/>
              <a:t> </a:t>
            </a:r>
            <a:r>
              <a:rPr lang="en-US" sz="2600" dirty="0" err="1"/>
              <a:t>txij</a:t>
            </a:r>
            <a:r>
              <a:rPr lang="en-US" sz="2600" dirty="0"/>
              <a:t> li </a:t>
            </a:r>
            <a:r>
              <a:rPr lang="en-US" sz="2600" dirty="0" err="1"/>
              <a:t>xyoo</a:t>
            </a:r>
            <a:r>
              <a:rPr lang="en-US" sz="2600" dirty="0"/>
              <a:t> 2015</a:t>
            </a:r>
          </a:p>
          <a:p>
            <a:pPr>
              <a:spcBef>
                <a:spcPts val="600"/>
              </a:spcBef>
            </a:pPr>
            <a:r>
              <a:rPr lang="en-US" sz="2600" dirty="0" err="1"/>
              <a:t>Pob</a:t>
            </a:r>
            <a:r>
              <a:rPr lang="en-US" sz="2600" dirty="0"/>
              <a:t> </a:t>
            </a:r>
            <a:r>
              <a:rPr lang="en-US" sz="2600" dirty="0" err="1"/>
              <a:t>nyiaj</a:t>
            </a:r>
            <a:r>
              <a:rPr lang="en-US" sz="2600" dirty="0"/>
              <a:t> pub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dirty="0" err="1"/>
              <a:t>cov</a:t>
            </a:r>
            <a:r>
              <a:rPr lang="en-US" sz="2600" dirty="0"/>
              <a:t> </a:t>
            </a:r>
            <a:r>
              <a:rPr lang="en-US" sz="2600" dirty="0" err="1"/>
              <a:t>vaj</a:t>
            </a:r>
            <a:r>
              <a:rPr lang="en-US" sz="2600" dirty="0"/>
              <a:t> </a:t>
            </a:r>
            <a:r>
              <a:rPr lang="en-US" sz="2600" dirty="0" err="1"/>
              <a:t>tsev</a:t>
            </a:r>
            <a:r>
              <a:rPr lang="en-US" sz="2600" dirty="0"/>
              <a:t> </a:t>
            </a:r>
            <a:r>
              <a:rPr lang="en-US" sz="2600" dirty="0" err="1"/>
              <a:t>hauv</a:t>
            </a:r>
            <a:r>
              <a:rPr lang="en-US" sz="2600" dirty="0"/>
              <a:t> </a:t>
            </a:r>
            <a:r>
              <a:rPr lang="en-US" sz="2600" dirty="0" err="1"/>
              <a:t>cheeb</a:t>
            </a:r>
            <a:r>
              <a:rPr lang="en-US" sz="2600" dirty="0"/>
              <a:t> </a:t>
            </a:r>
            <a:r>
              <a:rPr lang="en-US" sz="2600" dirty="0" err="1"/>
              <a:t>tsam</a:t>
            </a:r>
            <a:r>
              <a:rPr lang="en-US" sz="2600" dirty="0"/>
              <a:t> tau </a:t>
            </a:r>
            <a:r>
              <a:rPr lang="en-US" sz="2600" dirty="0" err="1"/>
              <a:t>siv</a:t>
            </a:r>
            <a:r>
              <a:rPr lang="en-US" sz="2600" dirty="0"/>
              <a:t> </a:t>
            </a:r>
            <a:r>
              <a:rPr lang="en-US" sz="2600" dirty="0" err="1"/>
              <a:t>nyiaj</a:t>
            </a:r>
            <a:r>
              <a:rPr lang="en-US" sz="2600" dirty="0"/>
              <a:t> </a:t>
            </a:r>
            <a:r>
              <a:rPr lang="en-US" sz="2600" dirty="0" err="1"/>
              <a:t>tsim</a:t>
            </a:r>
            <a:r>
              <a:rPr lang="en-US" sz="2600" dirty="0"/>
              <a:t> $ 6.5 lab </a:t>
            </a:r>
            <a:r>
              <a:rPr lang="en-US" sz="2600" dirty="0" err="1"/>
              <a:t>txhawm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dirty="0" err="1"/>
              <a:t>siv</a:t>
            </a:r>
            <a:r>
              <a:rPr lang="en-US" sz="2600" dirty="0"/>
              <a:t> </a:t>
            </a:r>
            <a:r>
              <a:rPr lang="en-US" sz="2600" dirty="0" err="1"/>
              <a:t>niaj</a:t>
            </a:r>
            <a:r>
              <a:rPr lang="en-US" sz="2600" dirty="0"/>
              <a:t> </a:t>
            </a:r>
            <a:r>
              <a:rPr lang="en-US" sz="2600" dirty="0" err="1"/>
              <a:t>hnub</a:t>
            </a:r>
            <a:r>
              <a:rPr lang="en-US" sz="2600" dirty="0"/>
              <a:t> no</a:t>
            </a:r>
          </a:p>
          <a:p>
            <a:pPr>
              <a:spcBef>
                <a:spcPts val="600"/>
              </a:spcBef>
            </a:pPr>
            <a:r>
              <a:rPr lang="en-US" sz="2600" dirty="0"/>
              <a:t>Ze li </a:t>
            </a:r>
            <a:r>
              <a:rPr lang="en-US" sz="2600" dirty="0" err="1"/>
              <a:t>ntawm</a:t>
            </a:r>
            <a:r>
              <a:rPr lang="en-US" sz="2600" dirty="0"/>
              <a:t> $ 2.5 lab </a:t>
            </a:r>
            <a:r>
              <a:rPr lang="en-US" sz="2600" dirty="0" err="1"/>
              <a:t>uas</a:t>
            </a:r>
            <a:r>
              <a:rPr lang="en-US" sz="2600" dirty="0"/>
              <a:t> </a:t>
            </a:r>
            <a:r>
              <a:rPr lang="en-US" sz="2600" dirty="0" err="1"/>
              <a:t>raug</a:t>
            </a:r>
            <a:r>
              <a:rPr lang="en-US" sz="2600" dirty="0"/>
              <a:t> </a:t>
            </a:r>
            <a:r>
              <a:rPr lang="en-US" sz="2600" dirty="0" err="1"/>
              <a:t>faib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dirty="0" err="1"/>
              <a:t>kev</a:t>
            </a:r>
            <a:r>
              <a:rPr lang="en-US" sz="2600" dirty="0"/>
              <a:t> </a:t>
            </a:r>
            <a:r>
              <a:rPr lang="en-US" sz="2600" dirty="0" err="1"/>
              <a:t>pab</a:t>
            </a:r>
            <a:r>
              <a:rPr lang="en-US" sz="2600" dirty="0"/>
              <a:t> them </a:t>
            </a:r>
            <a:r>
              <a:rPr lang="en-US" sz="2600" dirty="0" err="1"/>
              <a:t>nqi</a:t>
            </a:r>
            <a:r>
              <a:rPr lang="en-US" sz="2600" dirty="0"/>
              <a:t> </a:t>
            </a:r>
            <a:r>
              <a:rPr lang="en-US" sz="2600" dirty="0" err="1"/>
              <a:t>tsev</a:t>
            </a:r>
            <a:endParaRPr lang="en-US" sz="2600" dirty="0"/>
          </a:p>
          <a:p>
            <a:pPr>
              <a:spcBef>
                <a:spcPts val="600"/>
              </a:spcBef>
            </a:pPr>
            <a:r>
              <a:rPr lang="en-US" sz="2600" dirty="0"/>
              <a:t>5 </a:t>
            </a:r>
            <a:r>
              <a:rPr lang="en-US" sz="2600" dirty="0" err="1"/>
              <a:t>lub</a:t>
            </a:r>
            <a:r>
              <a:rPr lang="en-US" sz="2600" dirty="0"/>
              <a:t> </a:t>
            </a:r>
            <a:r>
              <a:rPr lang="en-US" sz="2600" dirty="0" err="1"/>
              <a:t>phiaj</a:t>
            </a:r>
            <a:r>
              <a:rPr lang="en-US" sz="2600" dirty="0"/>
              <a:t> </a:t>
            </a:r>
            <a:r>
              <a:rPr lang="en-US" sz="2600" dirty="0" err="1"/>
              <a:t>xwm</a:t>
            </a:r>
            <a:r>
              <a:rPr lang="en-US" sz="2600" dirty="0"/>
              <a:t> pub </a:t>
            </a:r>
            <a:r>
              <a:rPr lang="en-US" sz="2600" dirty="0" err="1"/>
              <a:t>dawb</a:t>
            </a:r>
            <a:r>
              <a:rPr lang="en-US" sz="2600" dirty="0"/>
              <a:t> tau pom zoo </a:t>
            </a:r>
            <a:r>
              <a:rPr lang="en-US" sz="2600" dirty="0" err="1"/>
              <a:t>ua</a:t>
            </a:r>
            <a:r>
              <a:rPr lang="en-US" sz="2600" dirty="0"/>
              <a:t> </a:t>
            </a:r>
            <a:r>
              <a:rPr lang="en-US" sz="2600" dirty="0" err="1"/>
              <a:t>ntej</a:t>
            </a:r>
            <a:r>
              <a:rPr lang="en-US" sz="2600" dirty="0"/>
              <a:t> </a:t>
            </a:r>
            <a:r>
              <a:rPr lang="en-US" sz="2600" dirty="0" err="1"/>
              <a:t>muaj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dirty="0" err="1"/>
              <a:t>cov</a:t>
            </a:r>
            <a:r>
              <a:rPr lang="en-US" sz="2600" dirty="0"/>
              <a:t> </a:t>
            </a:r>
            <a:r>
              <a:rPr lang="en-US" sz="2600" dirty="0" err="1"/>
              <a:t>neeg</a:t>
            </a:r>
            <a:r>
              <a:rPr lang="en-US" sz="2600" dirty="0"/>
              <a:t> </a:t>
            </a:r>
            <a:r>
              <a:rPr lang="en-US" sz="2600" dirty="0" err="1"/>
              <a:t>nyob</a:t>
            </a:r>
            <a:r>
              <a:rPr lang="en-US" sz="2600" dirty="0"/>
              <a:t> </a:t>
            </a:r>
            <a:r>
              <a:rPr lang="en-US" sz="2600" dirty="0" err="1"/>
              <a:t>hauv</a:t>
            </a:r>
            <a:r>
              <a:rPr lang="en-US" sz="2600" dirty="0"/>
              <a:t> </a:t>
            </a:r>
            <a:r>
              <a:rPr lang="en-US" sz="2600" dirty="0" err="1"/>
              <a:t>siv</a:t>
            </a:r>
            <a:r>
              <a:rPr lang="en-US" sz="2600" dirty="0"/>
              <a:t> los </a:t>
            </a:r>
            <a:r>
              <a:rPr lang="en-US" sz="2600" dirty="0" err="1"/>
              <a:t>tsim</a:t>
            </a:r>
            <a:r>
              <a:rPr lang="en-US" sz="2600" dirty="0"/>
              <a:t> </a:t>
            </a:r>
            <a:r>
              <a:rPr lang="en-US" sz="2600" dirty="0" err="1"/>
              <a:t>cov</a:t>
            </a:r>
            <a:r>
              <a:rPr lang="en-US" sz="2600" dirty="0"/>
              <a:t> </a:t>
            </a:r>
            <a:r>
              <a:rPr lang="en-US" sz="2600" dirty="0" err="1"/>
              <a:t>khoom</a:t>
            </a:r>
            <a:r>
              <a:rPr lang="en-US" sz="2600" dirty="0"/>
              <a:t> </a:t>
            </a:r>
            <a:r>
              <a:rPr lang="en-US" sz="2600" dirty="0" err="1"/>
              <a:t>siv</a:t>
            </a:r>
            <a:r>
              <a:rPr lang="en-US" sz="2600" dirty="0"/>
              <a:t> </a:t>
            </a:r>
            <a:r>
              <a:rPr lang="en-US" sz="2600" dirty="0" err="1"/>
              <a:t>hauv</a:t>
            </a:r>
            <a:r>
              <a:rPr lang="en-US" sz="2600" dirty="0"/>
              <a:t> </a:t>
            </a:r>
            <a:r>
              <a:rPr lang="en-US" sz="2600" dirty="0" err="1"/>
              <a:t>tsev</a:t>
            </a:r>
            <a:r>
              <a:rPr lang="en-US" sz="2600" dirty="0"/>
              <a:t> (ADU)</a:t>
            </a:r>
          </a:p>
          <a:p>
            <a:pPr>
              <a:spcBef>
                <a:spcPts val="600"/>
              </a:spcBef>
            </a:pPr>
            <a:r>
              <a:rPr lang="en-US" sz="2600" dirty="0"/>
              <a:t>296 </a:t>
            </a:r>
            <a:r>
              <a:rPr lang="en-US" sz="2600" dirty="0" err="1"/>
              <a:t>qhov</a:t>
            </a:r>
            <a:r>
              <a:rPr lang="en-US" sz="2600" dirty="0"/>
              <a:t> </a:t>
            </a:r>
            <a:r>
              <a:rPr lang="en-US" sz="2600" dirty="0" err="1"/>
              <a:t>kev</a:t>
            </a:r>
            <a:r>
              <a:rPr lang="en-US" sz="2600" dirty="0"/>
              <a:t> </a:t>
            </a:r>
            <a:r>
              <a:rPr lang="en-US" sz="2600" dirty="0" err="1"/>
              <a:t>kho</a:t>
            </a:r>
            <a:r>
              <a:rPr lang="en-US" sz="2600" dirty="0"/>
              <a:t> </a:t>
            </a:r>
            <a:r>
              <a:rPr lang="en-US" sz="2600" dirty="0" err="1"/>
              <a:t>vaj</a:t>
            </a:r>
            <a:r>
              <a:rPr lang="en-US" sz="2600" dirty="0"/>
              <a:t> </a:t>
            </a:r>
            <a:r>
              <a:rPr lang="en-US" sz="2600" dirty="0" err="1"/>
              <a:t>tsev</a:t>
            </a:r>
            <a:r>
              <a:rPr lang="en-US" sz="2600" dirty="0"/>
              <a:t> chaw </a:t>
            </a:r>
            <a:r>
              <a:rPr lang="en-US" sz="2600" dirty="0" err="1"/>
              <a:t>nyob</a:t>
            </a:r>
            <a:r>
              <a:rPr lang="en-US" sz="2600" dirty="0"/>
              <a:t> </a:t>
            </a:r>
            <a:r>
              <a:rPr lang="en-US" sz="2600" dirty="0" err="1"/>
              <a:t>uas</a:t>
            </a:r>
            <a:r>
              <a:rPr lang="en-US" sz="2600" dirty="0"/>
              <a:t> </a:t>
            </a:r>
            <a:r>
              <a:rPr lang="en-US" sz="2600" dirty="0" err="1"/>
              <a:t>tiav</a:t>
            </a:r>
            <a:r>
              <a:rPr lang="en-US" sz="2600" dirty="0"/>
              <a:t> </a:t>
            </a:r>
            <a:r>
              <a:rPr lang="en-US" sz="2600" dirty="0" err="1"/>
              <a:t>xyoo</a:t>
            </a:r>
            <a:r>
              <a:rPr lang="en-US" sz="2600" dirty="0"/>
              <a:t> </a:t>
            </a:r>
            <a:r>
              <a:rPr lang="en-US" sz="2600" dirty="0" err="1"/>
              <a:t>txij</a:t>
            </a:r>
            <a:r>
              <a:rPr lang="en-US" sz="2600" dirty="0"/>
              <a:t> 2016 </a:t>
            </a:r>
            <a:r>
              <a:rPr lang="en-US" sz="2600" dirty="0" err="1"/>
              <a:t>txog</a:t>
            </a:r>
            <a:r>
              <a:rPr lang="en-US" sz="2600" dirty="0"/>
              <a:t> 2021</a:t>
            </a:r>
          </a:p>
          <a:p>
            <a:pPr>
              <a:spcBef>
                <a:spcPts val="600"/>
              </a:spcBef>
            </a:pPr>
            <a:r>
              <a:rPr lang="en-US" sz="2600" dirty="0"/>
              <a:t>$827,000 </a:t>
            </a:r>
            <a:r>
              <a:rPr lang="en-US" sz="2600" dirty="0" err="1"/>
              <a:t>muaj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dirty="0" err="1"/>
              <a:t>kev</a:t>
            </a:r>
            <a:r>
              <a:rPr lang="en-US" sz="2600" dirty="0"/>
              <a:t> </a:t>
            </a:r>
            <a:r>
              <a:rPr lang="en-US" sz="2600" dirty="0" err="1"/>
              <a:t>kho</a:t>
            </a:r>
            <a:r>
              <a:rPr lang="en-US" sz="2600" dirty="0"/>
              <a:t> </a:t>
            </a:r>
            <a:r>
              <a:rPr lang="en-US" sz="2600" dirty="0" err="1"/>
              <a:t>vaj</a:t>
            </a:r>
            <a:r>
              <a:rPr lang="en-US" sz="2600" dirty="0"/>
              <a:t> </a:t>
            </a:r>
            <a:r>
              <a:rPr lang="en-US" sz="2600" dirty="0" err="1"/>
              <a:t>tse</a:t>
            </a:r>
            <a:r>
              <a:rPr lang="en-US" sz="2600" dirty="0"/>
              <a:t> me </a:t>
            </a:r>
            <a:r>
              <a:rPr lang="en-US" sz="2600" dirty="0" err="1"/>
              <a:t>thiab</a:t>
            </a:r>
            <a:r>
              <a:rPr lang="en-US" sz="2600" dirty="0"/>
              <a:t> </a:t>
            </a:r>
            <a:r>
              <a:rPr lang="en-US" sz="2600" dirty="0" err="1"/>
              <a:t>Lub</a:t>
            </a:r>
            <a:r>
              <a:rPr lang="en-US" sz="2600" dirty="0"/>
              <a:t> </a:t>
            </a:r>
            <a:r>
              <a:rPr lang="en-US" sz="2600" dirty="0" err="1"/>
              <a:t>Nroog</a:t>
            </a:r>
            <a:r>
              <a:rPr lang="en-US" sz="2600" dirty="0"/>
              <a:t> lees </a:t>
            </a:r>
            <a:r>
              <a:rPr lang="en-US" sz="2600" dirty="0" err="1"/>
              <a:t>txais</a:t>
            </a:r>
            <a:r>
              <a:rPr lang="en-US" sz="2600" dirty="0"/>
              <a:t> </a:t>
            </a:r>
            <a:r>
              <a:rPr lang="en-US" sz="2600" dirty="0" err="1"/>
              <a:t>lub</a:t>
            </a:r>
            <a:r>
              <a:rPr lang="en-US" sz="2600" dirty="0"/>
              <a:t> </a:t>
            </a:r>
            <a:r>
              <a:rPr lang="en-US" sz="2600" dirty="0" err="1"/>
              <a:t>luag</a:t>
            </a:r>
            <a:r>
              <a:rPr lang="en-US" sz="2600" dirty="0"/>
              <a:t> </a:t>
            </a:r>
            <a:r>
              <a:rPr lang="en-US" sz="2600" dirty="0" err="1"/>
              <a:t>hauj</a:t>
            </a:r>
            <a:r>
              <a:rPr lang="en-US" sz="2600" dirty="0"/>
              <a:t> </a:t>
            </a:r>
            <a:r>
              <a:rPr lang="en-US" sz="2600" dirty="0" err="1"/>
              <a:t>lwm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dirty="0" err="1"/>
              <a:t>kev</a:t>
            </a:r>
            <a:r>
              <a:rPr lang="en-US" sz="2600" dirty="0"/>
              <a:t> </a:t>
            </a:r>
            <a:r>
              <a:rPr lang="en-US" sz="2600" dirty="0" err="1"/>
              <a:t>nyab</a:t>
            </a:r>
            <a:r>
              <a:rPr lang="en-US" sz="2600" dirty="0"/>
              <a:t> </a:t>
            </a:r>
            <a:r>
              <a:rPr lang="en-US" sz="2600" dirty="0" err="1"/>
              <a:t>xeeb</a:t>
            </a:r>
            <a:r>
              <a:rPr lang="en-US" sz="2600" dirty="0"/>
              <a:t> </a:t>
            </a:r>
            <a:r>
              <a:rPr lang="en-US" sz="2600" dirty="0" err="1"/>
              <a:t>ntawm</a:t>
            </a:r>
            <a:r>
              <a:rPr lang="en-US" sz="2600" dirty="0"/>
              <a:t> </a:t>
            </a:r>
            <a:r>
              <a:rPr lang="en-US" sz="2600" dirty="0" err="1"/>
              <a:t>cov</a:t>
            </a:r>
            <a:r>
              <a:rPr lang="en-US" sz="2600" dirty="0"/>
              <a:t> chaw </a:t>
            </a:r>
            <a:r>
              <a:rPr lang="en-US" sz="2600" dirty="0" err="1"/>
              <a:t>ua</a:t>
            </a:r>
            <a:r>
              <a:rPr lang="en-US" sz="2600" dirty="0"/>
              <a:t> </a:t>
            </a:r>
            <a:r>
              <a:rPr lang="en-US" sz="2600" dirty="0" err="1"/>
              <a:t>si</a:t>
            </a:r>
            <a:r>
              <a:rPr lang="en-US" sz="2600" dirty="0"/>
              <a:t> </a:t>
            </a:r>
            <a:r>
              <a:rPr lang="en-US" sz="2600" dirty="0" err="1"/>
              <a:t>hauv</a:t>
            </a:r>
            <a:r>
              <a:rPr lang="en-US" sz="2600" dirty="0"/>
              <a:t> </a:t>
            </a:r>
            <a:r>
              <a:rPr lang="en-US" sz="2600" dirty="0" err="1"/>
              <a:t>tsev</a:t>
            </a:r>
            <a:r>
              <a:rPr lang="en-US" sz="2600" dirty="0"/>
              <a:t> los </a:t>
            </a:r>
            <a:r>
              <a:rPr lang="en-US" sz="2600" dirty="0" err="1"/>
              <a:t>ntawm</a:t>
            </a:r>
            <a:r>
              <a:rPr lang="en-US" sz="2600" dirty="0"/>
              <a:t> </a:t>
            </a:r>
            <a:r>
              <a:rPr lang="en-US" sz="2600" dirty="0" err="1"/>
              <a:t>kev</a:t>
            </a:r>
            <a:r>
              <a:rPr lang="en-US" sz="2600" dirty="0"/>
              <a:t> </a:t>
            </a:r>
            <a:r>
              <a:rPr lang="en-US" sz="2600" dirty="0" err="1"/>
              <a:t>cai</a:t>
            </a:r>
            <a:r>
              <a:rPr lang="en-US" sz="2600" dirty="0"/>
              <a:t> </a:t>
            </a:r>
            <a:r>
              <a:rPr lang="en-US" sz="2600" dirty="0" err="1"/>
              <a:t>lij</a:t>
            </a:r>
            <a:r>
              <a:rPr lang="en-US" sz="2600" dirty="0"/>
              <a:t> </a:t>
            </a:r>
            <a:r>
              <a:rPr lang="en-US" sz="2600" dirty="0" err="1"/>
              <a:t>choj</a:t>
            </a:r>
            <a:r>
              <a:rPr lang="en-US" sz="2600" dirty="0"/>
              <a:t> </a:t>
            </a:r>
            <a:r>
              <a:rPr lang="en-US" sz="2600" dirty="0" err="1"/>
              <a:t>thiab</a:t>
            </a:r>
            <a:r>
              <a:rPr lang="en-US" sz="2600" dirty="0"/>
              <a:t> </a:t>
            </a:r>
            <a:r>
              <a:rPr lang="en-US" sz="2600" dirty="0" err="1"/>
              <a:t>kev</a:t>
            </a:r>
            <a:r>
              <a:rPr lang="en-US" sz="2600" dirty="0"/>
              <a:t> </a:t>
            </a:r>
            <a:r>
              <a:rPr lang="en-US" sz="2600" dirty="0" err="1"/>
              <a:t>tso</a:t>
            </a:r>
            <a:r>
              <a:rPr lang="en-US" sz="2600" dirty="0"/>
              <a:t> </a:t>
            </a:r>
            <a:r>
              <a:rPr lang="en-US" sz="2600" dirty="0" err="1"/>
              <a:t>cai</a:t>
            </a:r>
            <a:r>
              <a:rPr lang="en-US" sz="2600" dirty="0"/>
              <a:t> </a:t>
            </a:r>
            <a:r>
              <a:rPr lang="en-US" sz="2600" dirty="0" err="1"/>
              <a:t>hauv</a:t>
            </a:r>
            <a:r>
              <a:rPr lang="en-US" sz="2600" dirty="0"/>
              <a:t> </a:t>
            </a:r>
            <a:r>
              <a:rPr lang="en-US" sz="2600" dirty="0" err="1"/>
              <a:t>tsev</a:t>
            </a:r>
            <a:r>
              <a:rPr lang="en-US" sz="2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F42EA-572C-4033-BF21-C69CAC6D3534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1545885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969C-E59B-871B-DF47-ACB52646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Vaj</a:t>
            </a:r>
            <a:r>
              <a:rPr lang="en-US" sz="4800" dirty="0"/>
              <a:t> </a:t>
            </a:r>
            <a:r>
              <a:rPr lang="en-US" sz="4800" dirty="0" err="1"/>
              <a:t>Tsev</a:t>
            </a:r>
            <a:r>
              <a:rPr lang="en-US" sz="4800" dirty="0"/>
              <a:t> Chaw </a:t>
            </a:r>
            <a:r>
              <a:rPr lang="en-US" sz="4800" dirty="0" err="1"/>
              <a:t>Nyob</a:t>
            </a:r>
            <a:r>
              <a:rPr lang="en-US" sz="4800" dirty="0"/>
              <a:t> </a:t>
            </a:r>
            <a:r>
              <a:rPr lang="en-US" sz="4800" dirty="0" err="1"/>
              <a:t>Uas</a:t>
            </a:r>
            <a:r>
              <a:rPr lang="en-US" sz="4800" dirty="0"/>
              <a:t> </a:t>
            </a:r>
            <a:r>
              <a:rPr lang="en-US" sz="4800" dirty="0" err="1"/>
              <a:t>Tiav</a:t>
            </a:r>
            <a:r>
              <a:rPr lang="en-US" sz="4800" dirty="0"/>
              <a:t>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F6F62-D8C3-8F04-FC2F-912F2F2A3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400" dirty="0"/>
              <a:t>Tus </a:t>
            </a:r>
            <a:r>
              <a:rPr lang="en-US" sz="2400" dirty="0" err="1"/>
              <a:t>Tswv</a:t>
            </a:r>
            <a:r>
              <a:rPr lang="en-US" sz="2400" dirty="0"/>
              <a:t> </a:t>
            </a:r>
            <a:r>
              <a:rPr lang="en-US" sz="2400" dirty="0" err="1"/>
              <a:t>Tsav</a:t>
            </a:r>
            <a:r>
              <a:rPr lang="en-US" sz="2400" dirty="0"/>
              <a:t> </a:t>
            </a:r>
            <a:r>
              <a:rPr lang="en-US" sz="2400" dirty="0" err="1"/>
              <a:t>Dav</a:t>
            </a:r>
            <a:r>
              <a:rPr lang="en-US" sz="2400" dirty="0"/>
              <a:t> </a:t>
            </a:r>
            <a:r>
              <a:rPr lang="en-US" sz="2400" dirty="0" err="1"/>
              <a:t>Hlau</a:t>
            </a:r>
            <a:r>
              <a:rPr lang="en-US" sz="2400" dirty="0"/>
              <a:t> tau </a:t>
            </a:r>
            <a:r>
              <a:rPr lang="en-US" sz="2400" dirty="0" err="1"/>
              <a:t>pib</a:t>
            </a:r>
            <a:r>
              <a:rPr lang="en-US" sz="2400" dirty="0"/>
              <a:t> </a:t>
            </a:r>
            <a:r>
              <a:rPr lang="en-US" sz="2400" dirty="0" err="1"/>
              <a:t>qheb</a:t>
            </a:r>
            <a:r>
              <a:rPr lang="en-US" sz="2400" dirty="0"/>
              <a:t> </a:t>
            </a:r>
            <a:r>
              <a:rPr lang="en-US" sz="2400" dirty="0" err="1"/>
              <a:t>Lub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</a:t>
            </a:r>
            <a:r>
              <a:rPr lang="en-US" sz="2400" dirty="0" err="1"/>
              <a:t>Saib</a:t>
            </a:r>
            <a:r>
              <a:rPr lang="en-US" sz="2400" dirty="0"/>
              <a:t> </a:t>
            </a:r>
            <a:r>
              <a:rPr lang="en-US" sz="2400" dirty="0" err="1"/>
              <a:t>Xyuas</a:t>
            </a:r>
            <a:r>
              <a:rPr lang="en-US" sz="2400" dirty="0"/>
              <a:t> </a:t>
            </a:r>
            <a:r>
              <a:rPr lang="en-US" sz="2400" dirty="0" err="1"/>
              <a:t>Vaj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chaw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lub</a:t>
            </a:r>
            <a:r>
              <a:rPr lang="en-US" sz="2400" dirty="0"/>
              <a:t> </a:t>
            </a:r>
            <a:r>
              <a:rPr lang="en-US" sz="2400" dirty="0" err="1"/>
              <a:t>Peb</a:t>
            </a:r>
            <a:r>
              <a:rPr lang="en-US" sz="2400" dirty="0"/>
              <a:t> </a:t>
            </a:r>
            <a:r>
              <a:rPr lang="en-US" sz="2400" dirty="0" err="1"/>
              <a:t>Hli</a:t>
            </a:r>
            <a:r>
              <a:rPr lang="en-US" sz="2400" dirty="0"/>
              <a:t> 2021 </a:t>
            </a:r>
            <a:r>
              <a:rPr lang="en-US" sz="2400" dirty="0" err="1"/>
              <a:t>txhawm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Kev </a:t>
            </a:r>
            <a:r>
              <a:rPr lang="en-US" sz="2400" dirty="0" err="1"/>
              <a:t>Xaiv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400" dirty="0"/>
              <a:t>Tau </a:t>
            </a:r>
            <a:r>
              <a:rPr lang="en-US" sz="2400" dirty="0" err="1"/>
              <a:t>Tsim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Koom</a:t>
            </a:r>
            <a:r>
              <a:rPr lang="en-US" sz="2400" dirty="0"/>
              <a:t> Kas </a:t>
            </a:r>
            <a:r>
              <a:rPr lang="en-US" sz="2400" dirty="0" err="1"/>
              <a:t>Txawm</a:t>
            </a:r>
            <a:r>
              <a:rPr lang="en-US" sz="2400" dirty="0"/>
              <a:t> Rau </a:t>
            </a:r>
            <a:r>
              <a:rPr lang="en-US" sz="2400" dirty="0" err="1"/>
              <a:t>Xauj</a:t>
            </a:r>
            <a:r>
              <a:rPr lang="en-US" sz="2400" dirty="0"/>
              <a:t>. 86,350 chav </a:t>
            </a:r>
            <a:r>
              <a:rPr lang="en-US" sz="2400" dirty="0" err="1"/>
              <a:t>tsev</a:t>
            </a:r>
            <a:r>
              <a:rPr lang="en-US" sz="2400" dirty="0"/>
              <a:t> </a:t>
            </a:r>
            <a:r>
              <a:rPr lang="en-US" sz="2400" dirty="0" err="1"/>
              <a:t>xauj</a:t>
            </a:r>
            <a:r>
              <a:rPr lang="en-US" sz="2400" dirty="0"/>
              <a:t> no tau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npe</a:t>
            </a:r>
            <a:r>
              <a:rPr lang="en-US" sz="2400" dirty="0"/>
              <a:t> lawm, tau </a:t>
            </a:r>
            <a:r>
              <a:rPr lang="en-US" sz="2400" dirty="0" err="1"/>
              <a:t>tshuaj</a:t>
            </a:r>
            <a:r>
              <a:rPr lang="en-US" sz="2400" dirty="0"/>
              <a:t> </a:t>
            </a:r>
            <a:r>
              <a:rPr lang="en-US" sz="2400" dirty="0" err="1"/>
              <a:t>xyuas</a:t>
            </a:r>
            <a:r>
              <a:rPr lang="en-US" sz="2400" dirty="0"/>
              <a:t> tau </a:t>
            </a:r>
            <a:r>
              <a:rPr lang="en-US" sz="2400" dirty="0" err="1"/>
              <a:t>tso</a:t>
            </a:r>
            <a:r>
              <a:rPr lang="en-US" sz="2400" dirty="0"/>
              <a:t> </a:t>
            </a:r>
            <a:r>
              <a:rPr lang="en-US" sz="2400" dirty="0" err="1"/>
              <a:t>cai</a:t>
            </a:r>
            <a:r>
              <a:rPr lang="en-US" sz="2400" dirty="0"/>
              <a:t> lawm 13,375 chav </a:t>
            </a:r>
            <a:r>
              <a:rPr lang="en-US" sz="2400" dirty="0" err="1"/>
              <a:t>tsev</a:t>
            </a:r>
            <a:r>
              <a:rPr lang="en-US" sz="2400" dirty="0"/>
              <a:t>,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txhim</a:t>
            </a:r>
            <a:r>
              <a:rPr lang="en-US" sz="2400" dirty="0"/>
              <a:t> </a:t>
            </a:r>
            <a:r>
              <a:rPr lang="en-US" sz="2400" dirty="0" err="1"/>
              <a:t>kho</a:t>
            </a:r>
            <a:r>
              <a:rPr lang="en-US" sz="2400" dirty="0"/>
              <a:t> </a:t>
            </a:r>
            <a:r>
              <a:rPr lang="en-US" sz="2400" dirty="0" err="1"/>
              <a:t>ntau</a:t>
            </a:r>
            <a:r>
              <a:rPr lang="en-US" sz="2400" dirty="0"/>
              <a:t> chav </a:t>
            </a:r>
            <a:r>
              <a:rPr lang="en-US" sz="2400" dirty="0" err="1"/>
              <a:t>txhawm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kom</a:t>
            </a:r>
            <a:r>
              <a:rPr lang="en-US" sz="2400" dirty="0"/>
              <a:t> </a:t>
            </a:r>
            <a:r>
              <a:rPr lang="en-US" sz="2400" dirty="0" err="1"/>
              <a:t>tiav</a:t>
            </a:r>
            <a:r>
              <a:rPr lang="en-US" sz="2400" dirty="0"/>
              <a:t> </a:t>
            </a:r>
            <a:r>
              <a:rPr lang="en-US" sz="2400" dirty="0" err="1"/>
              <a:t>thiaj</a:t>
            </a:r>
            <a:r>
              <a:rPr lang="en-US" sz="2400" dirty="0"/>
              <a:t> </a:t>
            </a:r>
            <a:r>
              <a:rPr lang="en-US" sz="2400" dirty="0" err="1"/>
              <a:t>tuaj</a:t>
            </a:r>
            <a:r>
              <a:rPr lang="en-US" sz="2400" dirty="0"/>
              <a:t> </a:t>
            </a:r>
            <a:r>
              <a:rPr lang="en-US" sz="2400" dirty="0" err="1"/>
              <a:t>yeem</a:t>
            </a:r>
            <a:r>
              <a:rPr lang="en-US" sz="2400" dirty="0"/>
              <a:t> </a:t>
            </a:r>
            <a:r>
              <a:rPr lang="en-US" sz="2400" dirty="0" err="1"/>
              <a:t>xauj</a:t>
            </a:r>
            <a:r>
              <a:rPr lang="en-US" sz="2400" dirty="0"/>
              <a:t> tau. 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400" dirty="0" err="1"/>
              <a:t>Koom</a:t>
            </a:r>
            <a:r>
              <a:rPr lang="en-US" sz="2400" dirty="0"/>
              <a:t> kas </a:t>
            </a:r>
            <a:r>
              <a:rPr lang="en-US" sz="2400" dirty="0" err="1"/>
              <a:t>tiv</a:t>
            </a:r>
            <a:r>
              <a:rPr lang="en-US" sz="2400" dirty="0"/>
              <a:t> </a:t>
            </a:r>
            <a:r>
              <a:rPr lang="en-US" sz="2400" dirty="0" err="1"/>
              <a:t>thaiv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kiav</a:t>
            </a:r>
            <a:r>
              <a:rPr lang="en-US" sz="2400" dirty="0"/>
              <a:t> </a:t>
            </a:r>
            <a:r>
              <a:rPr lang="en-US" sz="2400" dirty="0" err="1"/>
              <a:t>mus</a:t>
            </a:r>
            <a:r>
              <a:rPr lang="en-US" sz="2400" dirty="0"/>
              <a:t> los tau </a:t>
            </a:r>
            <a:r>
              <a:rPr lang="en-US" sz="2400" dirty="0" err="1"/>
              <a:t>tsim</a:t>
            </a:r>
            <a:r>
              <a:rPr lang="en-US" sz="2400" dirty="0"/>
              <a:t>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nthuav</a:t>
            </a:r>
            <a:r>
              <a:rPr lang="en-US" sz="2400" dirty="0"/>
              <a:t> </a:t>
            </a:r>
            <a:r>
              <a:rPr lang="en-US" sz="2400" dirty="0" err="1"/>
              <a:t>qhia</a:t>
            </a:r>
            <a:r>
              <a:rPr lang="en-US" sz="2400" dirty="0"/>
              <a:t> </a:t>
            </a:r>
            <a:r>
              <a:rPr lang="en-US" sz="2400" dirty="0" err="1"/>
              <a:t>muaj</a:t>
            </a:r>
            <a:r>
              <a:rPr lang="en-US" sz="2400" dirty="0"/>
              <a:t>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ntawm</a:t>
            </a:r>
            <a:r>
              <a:rPr lang="en-US" sz="2400" dirty="0"/>
              <a:t> no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400" dirty="0"/>
              <a:t>$75 lab </a:t>
            </a:r>
            <a:r>
              <a:rPr lang="en-US" sz="2400" dirty="0" err="1"/>
              <a:t>txhawm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tswj</a:t>
            </a:r>
            <a:r>
              <a:rPr lang="en-US" sz="2400" dirty="0"/>
              <a:t> </a:t>
            </a:r>
            <a:r>
              <a:rPr lang="en-US" sz="2400" dirty="0" err="1"/>
              <a:t>cov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tsis</a:t>
            </a:r>
            <a:r>
              <a:rPr lang="en-US" sz="2400" dirty="0"/>
              <a:t> </a:t>
            </a:r>
            <a:r>
              <a:rPr lang="en-US" sz="2400" dirty="0" err="1"/>
              <a:t>muaj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</a:t>
            </a:r>
            <a:r>
              <a:rPr lang="en-US" sz="2400" dirty="0" err="1"/>
              <a:t>nyob</a:t>
            </a:r>
            <a:r>
              <a:rPr lang="en-US" sz="2400" dirty="0"/>
              <a:t> los </a:t>
            </a:r>
            <a:r>
              <a:rPr lang="en-US" sz="2400" dirty="0" err="1"/>
              <a:t>ntawm</a:t>
            </a:r>
            <a:r>
              <a:rPr lang="en-US" sz="2400" dirty="0"/>
              <a:t> </a:t>
            </a:r>
            <a:r>
              <a:rPr lang="en-US" sz="2400" dirty="0" err="1"/>
              <a:t>xyoo</a:t>
            </a:r>
            <a:r>
              <a:rPr lang="en-US" sz="2400" dirty="0"/>
              <a:t> 2019-2020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400" dirty="0" err="1"/>
              <a:t>Lub</a:t>
            </a:r>
            <a:r>
              <a:rPr lang="en-US" sz="2400" dirty="0"/>
              <a:t> </a:t>
            </a:r>
            <a:r>
              <a:rPr lang="en-US" sz="2400" dirty="0" err="1"/>
              <a:t>nroog</a:t>
            </a:r>
            <a:r>
              <a:rPr lang="en-US" sz="2400" dirty="0"/>
              <a:t> tau </a:t>
            </a:r>
            <a:r>
              <a:rPr lang="en-US" sz="2400" dirty="0" err="1"/>
              <a:t>txais</a:t>
            </a:r>
            <a:r>
              <a:rPr lang="en-US" sz="2400" dirty="0"/>
              <a:t> </a:t>
            </a:r>
            <a:r>
              <a:rPr lang="en-US" sz="2400" dirty="0" err="1"/>
              <a:t>txoj</a:t>
            </a:r>
            <a:r>
              <a:rPr lang="en-US" sz="2400" dirty="0"/>
              <a:t> </a:t>
            </a:r>
            <a:r>
              <a:rPr lang="en-US" sz="2400" dirty="0" err="1"/>
              <a:t>cai</a:t>
            </a:r>
            <a:r>
              <a:rPr lang="en-US" sz="2400" dirty="0"/>
              <a:t> los </a:t>
            </a:r>
            <a:r>
              <a:rPr lang="en-US" sz="2400" dirty="0" err="1"/>
              <a:t>ntawm</a:t>
            </a:r>
            <a:r>
              <a:rPr lang="en-US" sz="2400" dirty="0"/>
              <a:t> </a:t>
            </a:r>
            <a:r>
              <a:rPr lang="en-US" sz="2400" dirty="0" err="1"/>
              <a:t>lub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hauv</a:t>
            </a:r>
            <a:r>
              <a:rPr lang="en-US" sz="2400" dirty="0"/>
              <a:t> </a:t>
            </a:r>
            <a:r>
              <a:rPr lang="en-US" sz="2400" dirty="0" err="1"/>
              <a:t>txoj</a:t>
            </a:r>
            <a:r>
              <a:rPr lang="en-US" sz="2400" dirty="0"/>
              <a:t> </a:t>
            </a:r>
            <a:r>
              <a:rPr lang="en-US" sz="2400" dirty="0" err="1"/>
              <a:t>cai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hloov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siab</a:t>
            </a:r>
            <a:r>
              <a:rPr lang="en-US" sz="2400" dirty="0"/>
              <a:t> </a:t>
            </a:r>
            <a:r>
              <a:rPr lang="en-US" sz="2400" dirty="0" err="1"/>
              <a:t>tshiab</a:t>
            </a:r>
            <a:r>
              <a:rPr lang="en-US" sz="2400" dirty="0"/>
              <a:t>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hloov</a:t>
            </a:r>
            <a:r>
              <a:rPr lang="en-US" sz="2400" dirty="0"/>
              <a:t> </a:t>
            </a:r>
            <a:r>
              <a:rPr lang="en-US" sz="2400" dirty="0" err="1"/>
              <a:t>ob</a:t>
            </a:r>
            <a:r>
              <a:rPr lang="en-US" sz="2400" dirty="0"/>
              <a:t> </a:t>
            </a:r>
            <a:r>
              <a:rPr lang="en-US" sz="2400" dirty="0" err="1"/>
              <a:t>lub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so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hauv</a:t>
            </a:r>
            <a:r>
              <a:rPr lang="en-US" sz="2400" dirty="0"/>
              <a:t> </a:t>
            </a:r>
            <a:r>
              <a:rPr lang="en-US" sz="2400" dirty="0" err="1"/>
              <a:t>cov</a:t>
            </a:r>
            <a:r>
              <a:rPr lang="en-US" sz="2400" dirty="0"/>
              <a:t> </a:t>
            </a:r>
            <a:r>
              <a:rPr lang="en-US" sz="2400" dirty="0" err="1"/>
              <a:t>tsev</a:t>
            </a:r>
            <a:r>
              <a:rPr lang="en-US" sz="2400" dirty="0"/>
              <a:t>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hauv</a:t>
            </a:r>
            <a:r>
              <a:rPr lang="en-US" sz="2400" dirty="0"/>
              <a:t> </a:t>
            </a:r>
            <a:r>
              <a:rPr lang="en-US" sz="2400" dirty="0" err="1"/>
              <a:t>nrog</a:t>
            </a:r>
            <a:r>
              <a:rPr lang="en-US" sz="2400" dirty="0"/>
              <a:t> </a:t>
            </a:r>
            <a:r>
              <a:rPr lang="en-US" sz="2400" dirty="0" err="1"/>
              <a:t>ntau</a:t>
            </a:r>
            <a:r>
              <a:rPr lang="en-US" sz="2400" dirty="0"/>
              <a:t> yam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r>
              <a:rPr lang="en-US" sz="2400" dirty="0"/>
              <a:t> </a:t>
            </a:r>
            <a:r>
              <a:rPr lang="en-US" sz="2400" dirty="0" err="1"/>
              <a:t>ntxiv</a:t>
            </a:r>
            <a:r>
              <a:rPr lang="en-US" sz="2400" dirty="0"/>
              <a:t> </a:t>
            </a:r>
            <a:r>
              <a:rPr lang="en-US" sz="2400" dirty="0" err="1"/>
              <a:t>hauv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hauj</a:t>
            </a:r>
            <a:r>
              <a:rPr lang="en-US" sz="2400" dirty="0"/>
              <a:t> </a:t>
            </a:r>
            <a:r>
              <a:rPr lang="en-US" sz="2400" dirty="0" err="1"/>
              <a:t>lwm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400" dirty="0"/>
              <a:t>$170 lab </a:t>
            </a:r>
            <a:r>
              <a:rPr lang="en-US" sz="2400" dirty="0" err="1"/>
              <a:t>nyob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hauv</a:t>
            </a:r>
            <a:r>
              <a:rPr lang="en-US" sz="2400" dirty="0"/>
              <a:t> </a:t>
            </a:r>
            <a:r>
              <a:rPr lang="en-US" sz="2400" dirty="0" err="1"/>
              <a:t>zej</a:t>
            </a:r>
            <a:r>
              <a:rPr lang="en-US" sz="2400" dirty="0"/>
              <a:t> </a:t>
            </a:r>
            <a:r>
              <a:rPr lang="en-US" sz="2400" dirty="0" err="1"/>
              <a:t>zog</a:t>
            </a:r>
            <a:r>
              <a:rPr lang="en-US" sz="2400" dirty="0"/>
              <a:t> </a:t>
            </a:r>
            <a:r>
              <a:rPr lang="en-US" sz="2400" dirty="0" err="1"/>
              <a:t>uas</a:t>
            </a:r>
            <a:r>
              <a:rPr lang="en-US" sz="2400" dirty="0"/>
              <a:t> </a:t>
            </a:r>
            <a:r>
              <a:rPr lang="en-US" sz="2400" dirty="0" err="1"/>
              <a:t>cuam</a:t>
            </a:r>
            <a:r>
              <a:rPr lang="en-US" sz="2400" dirty="0"/>
              <a:t> </a:t>
            </a:r>
            <a:r>
              <a:rPr lang="en-US" sz="2400" dirty="0" err="1"/>
              <a:t>tshuam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txhim</a:t>
            </a:r>
            <a:r>
              <a:rPr lang="en-US" sz="2400" dirty="0"/>
              <a:t> </a:t>
            </a:r>
            <a:r>
              <a:rPr lang="en-US" sz="2400" dirty="0" err="1"/>
              <a:t>kho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ntauv</a:t>
            </a:r>
            <a:r>
              <a:rPr lang="en-US" sz="2400" dirty="0"/>
              <a:t> </a:t>
            </a:r>
            <a:r>
              <a:rPr lang="en-US" sz="2400" dirty="0" err="1"/>
              <a:t>dav</a:t>
            </a:r>
            <a:r>
              <a:rPr lang="en-US" sz="2400" dirty="0"/>
              <a:t> </a:t>
            </a:r>
            <a:r>
              <a:rPr lang="en-US" sz="2400" dirty="0" err="1"/>
              <a:t>tshaj</a:t>
            </a:r>
            <a:r>
              <a:rPr lang="en-US" sz="2400" dirty="0"/>
              <a:t> 189 </a:t>
            </a:r>
            <a:r>
              <a:rPr lang="en-US" sz="2400" dirty="0" err="1"/>
              <a:t>lub</a:t>
            </a:r>
            <a:r>
              <a:rPr lang="en-US" sz="2400" dirty="0"/>
              <a:t> </a:t>
            </a:r>
            <a:r>
              <a:rPr lang="en-US" sz="2400" dirty="0" err="1"/>
              <a:t>tiaj</a:t>
            </a:r>
            <a:r>
              <a:rPr lang="en-US" sz="2400" dirty="0"/>
              <a:t> </a:t>
            </a:r>
            <a:r>
              <a:rPr lang="en-US" sz="2400" dirty="0" err="1"/>
              <a:t>ua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, pas </a:t>
            </a:r>
            <a:r>
              <a:rPr lang="en-US" sz="2400" dirty="0" err="1"/>
              <a:t>dej</a:t>
            </a:r>
            <a:r>
              <a:rPr lang="en-US" sz="2400" dirty="0"/>
              <a:t>, </a:t>
            </a:r>
            <a:r>
              <a:rPr lang="en-US" sz="2400" dirty="0" err="1"/>
              <a:t>txoj</a:t>
            </a:r>
            <a:r>
              <a:rPr lang="en-US" sz="2400" dirty="0"/>
              <a:t> </a:t>
            </a:r>
            <a:r>
              <a:rPr lang="en-US" sz="2400" dirty="0" err="1"/>
              <a:t>kev</a:t>
            </a:r>
            <a:r>
              <a:rPr lang="en-US" sz="2400" dirty="0"/>
              <a:t>, </a:t>
            </a:r>
            <a:r>
              <a:rPr lang="en-US" sz="2400" dirty="0" err="1"/>
              <a:t>kev</a:t>
            </a:r>
            <a:r>
              <a:rPr lang="en-US" sz="2400" dirty="0"/>
              <a:t> </a:t>
            </a:r>
            <a:r>
              <a:rPr lang="en-US" sz="2400" dirty="0" err="1"/>
              <a:t>tsheb</a:t>
            </a:r>
            <a:r>
              <a:rPr lang="en-US" sz="2400" dirty="0"/>
              <a:t> </a:t>
            </a:r>
            <a:r>
              <a:rPr lang="en-US" sz="2400" dirty="0" err="1"/>
              <a:t>hlau</a:t>
            </a:r>
            <a:r>
              <a:rPr lang="en-US" sz="2400" dirty="0"/>
              <a:t>, </a:t>
            </a:r>
            <a:r>
              <a:rPr lang="en-US" sz="2400" dirty="0" err="1"/>
              <a:t>thiab</a:t>
            </a:r>
            <a:r>
              <a:rPr lang="en-US" sz="2400" dirty="0"/>
              <a:t> </a:t>
            </a:r>
            <a:r>
              <a:rPr lang="en-US" sz="2400" dirty="0" err="1"/>
              <a:t>koom</a:t>
            </a:r>
            <a:r>
              <a:rPr lang="en-US" sz="2400" dirty="0"/>
              <a:t> kas </a:t>
            </a:r>
            <a:r>
              <a:rPr lang="en-US" sz="2400" dirty="0" err="1"/>
              <a:t>dej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900"/>
              </a:spcAft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3DECC-0695-4A2D-B675-9B2C8C244355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26903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95600"/>
            <a:ext cx="11734800" cy="1015663"/>
          </a:xfrm>
        </p:spPr>
        <p:txBody>
          <a:bodyPr/>
          <a:lstStyle/>
          <a:p>
            <a:pPr lvl="0" algn="ctr"/>
            <a:r>
              <a:rPr lang="en-US" sz="6600" dirty="0"/>
              <a:t>Kev </a:t>
            </a:r>
            <a:r>
              <a:rPr lang="en-US" sz="6600" dirty="0" err="1"/>
              <a:t>Tawm</a:t>
            </a:r>
            <a:r>
              <a:rPr lang="en-US" sz="6600" dirty="0"/>
              <a:t> </a:t>
            </a:r>
            <a:r>
              <a:rPr lang="en-US" sz="6600" dirty="0" err="1"/>
              <a:t>Qhia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5313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800" dirty="0" err="1"/>
              <a:t>Cov</a:t>
            </a:r>
            <a:r>
              <a:rPr lang="en-US" sz="4800" dirty="0"/>
              <a:t> </a:t>
            </a:r>
            <a:r>
              <a:rPr lang="en-US" sz="4800" dirty="0" err="1"/>
              <a:t>Lus</a:t>
            </a:r>
            <a:r>
              <a:rPr lang="en-US" sz="4800" dirty="0"/>
              <a:t> </a:t>
            </a:r>
            <a:r>
              <a:rPr lang="en-US" sz="4800" dirty="0" err="1"/>
              <a:t>Nug</a:t>
            </a:r>
            <a:r>
              <a:rPr lang="en-US" sz="4800" dirty="0"/>
              <a:t> </a:t>
            </a:r>
            <a:r>
              <a:rPr lang="en-US" sz="4800" dirty="0" err="1"/>
              <a:t>ntawm</a:t>
            </a:r>
            <a:r>
              <a:rPr lang="en-US" sz="4800" dirty="0"/>
              <a:t> Kev </a:t>
            </a:r>
            <a:r>
              <a:rPr lang="en-US" sz="4800" dirty="0" err="1"/>
              <a:t>Tawm</a:t>
            </a:r>
            <a:r>
              <a:rPr lang="en-US" sz="4800" dirty="0"/>
              <a:t> </a:t>
            </a:r>
            <a:r>
              <a:rPr lang="en-US" sz="4800" dirty="0" err="1"/>
              <a:t>Qhia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676400"/>
            <a:ext cx="13517880" cy="5158226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sz="2800" b="0" dirty="0" err="1"/>
              <a:t>Nroog</a:t>
            </a:r>
            <a:r>
              <a:rPr lang="en-US" sz="2800" b="0" dirty="0"/>
              <a:t> Fresno </a:t>
            </a:r>
            <a:r>
              <a:rPr lang="en-US" sz="2800" b="0" dirty="0" err="1"/>
              <a:t>cov</a:t>
            </a:r>
            <a:r>
              <a:rPr lang="en-US" sz="2800" b="0" dirty="0"/>
              <a:t> </a:t>
            </a:r>
            <a:r>
              <a:rPr lang="en-US" sz="2800" b="0" dirty="0" err="1"/>
              <a:t>khoom</a:t>
            </a:r>
            <a:r>
              <a:rPr lang="en-US" sz="2800" b="0" dirty="0"/>
              <a:t> </a:t>
            </a:r>
            <a:r>
              <a:rPr lang="en-US" sz="2800" b="0" dirty="0" err="1"/>
              <a:t>muaj</a:t>
            </a:r>
            <a:r>
              <a:rPr lang="en-US" sz="2800" b="0" dirty="0"/>
              <a:t> </a:t>
            </a:r>
            <a:r>
              <a:rPr lang="en-US" sz="2800" b="0" dirty="0" err="1"/>
              <a:t>nqis</a:t>
            </a:r>
            <a:r>
              <a:rPr lang="en-US" sz="2800" b="0" dirty="0"/>
              <a:t> </a:t>
            </a:r>
            <a:r>
              <a:rPr lang="en-US" sz="2800" b="0" dirty="0" err="1"/>
              <a:t>tshaj</a:t>
            </a:r>
            <a:r>
              <a:rPr lang="en-US" sz="2800" b="0" dirty="0"/>
              <a:t> </a:t>
            </a:r>
            <a:r>
              <a:rPr lang="en-US" sz="2800" b="0" dirty="0" err="1"/>
              <a:t>yog</a:t>
            </a:r>
            <a:r>
              <a:rPr lang="en-US" sz="2800" b="0" dirty="0"/>
              <a:t> dab </a:t>
            </a:r>
            <a:r>
              <a:rPr lang="en-US" sz="2800" b="0" dirty="0" err="1"/>
              <a:t>tsi</a:t>
            </a:r>
            <a:r>
              <a:rPr lang="en-US" sz="2800" b="0" dirty="0"/>
              <a:t>?</a:t>
            </a:r>
          </a:p>
          <a:p>
            <a:r>
              <a:rPr lang="en-US" sz="2800" b="0" dirty="0"/>
              <a:t>Koj </a:t>
            </a:r>
            <a:r>
              <a:rPr lang="en-US" sz="2800" b="0" dirty="0" err="1"/>
              <a:t>xav</a:t>
            </a:r>
            <a:r>
              <a:rPr lang="en-US" sz="2800" b="0" dirty="0"/>
              <a:t> li </a:t>
            </a:r>
            <a:r>
              <a:rPr lang="en-US" sz="2800" b="0" dirty="0" err="1"/>
              <a:t>cas</a:t>
            </a:r>
            <a:r>
              <a:rPr lang="en-US" sz="2800" b="0" dirty="0"/>
              <a:t> </a:t>
            </a:r>
            <a:r>
              <a:rPr lang="en-US" sz="2800" b="0" dirty="0" err="1"/>
              <a:t>yog</a:t>
            </a:r>
            <a:r>
              <a:rPr lang="en-US" sz="2800" b="0" dirty="0"/>
              <a:t> </a:t>
            </a:r>
            <a:r>
              <a:rPr lang="en-US" sz="2800" b="0" dirty="0" err="1"/>
              <a:t>cov</a:t>
            </a:r>
            <a:r>
              <a:rPr lang="en-US" sz="2800" b="0" dirty="0"/>
              <a:t> </a:t>
            </a:r>
            <a:r>
              <a:rPr lang="en-US" sz="2800" b="0" dirty="0" err="1"/>
              <a:t>teeb</a:t>
            </a:r>
            <a:r>
              <a:rPr lang="en-US" sz="2800" b="0" dirty="0"/>
              <a:t> </a:t>
            </a:r>
            <a:r>
              <a:rPr lang="en-US" sz="2800" b="0" dirty="0" err="1"/>
              <a:t>meem</a:t>
            </a:r>
            <a:r>
              <a:rPr lang="en-US" sz="2800" b="0" dirty="0"/>
              <a:t> </a:t>
            </a:r>
            <a:r>
              <a:rPr lang="en-US" sz="2800" b="0" dirty="0" err="1"/>
              <a:t>vaj</a:t>
            </a:r>
            <a:r>
              <a:rPr lang="en-US" sz="2800" b="0" dirty="0"/>
              <a:t> </a:t>
            </a:r>
            <a:r>
              <a:rPr lang="en-US" sz="2800" b="0" dirty="0" err="1"/>
              <a:t>tsev</a:t>
            </a:r>
            <a:r>
              <a:rPr lang="en-US" sz="2800" b="0" dirty="0"/>
              <a:t> </a:t>
            </a:r>
            <a:r>
              <a:rPr lang="en-US" sz="2800" b="0" dirty="0" err="1"/>
              <a:t>tseem</a:t>
            </a:r>
            <a:r>
              <a:rPr lang="en-US" sz="2800" b="0" dirty="0"/>
              <a:t> </a:t>
            </a:r>
            <a:r>
              <a:rPr lang="en-US" sz="2800" b="0" dirty="0" err="1"/>
              <a:t>ceeb</a:t>
            </a:r>
            <a:r>
              <a:rPr lang="en-US" sz="2800" b="0" dirty="0"/>
              <a:t> </a:t>
            </a:r>
            <a:r>
              <a:rPr lang="en-US" sz="2800" b="0" dirty="0" err="1"/>
              <a:t>tshaj</a:t>
            </a:r>
            <a:r>
              <a:rPr lang="en-US" sz="2800" b="0" dirty="0"/>
              <a:t> </a:t>
            </a:r>
            <a:r>
              <a:rPr lang="en-US" sz="2800" b="0" dirty="0" err="1"/>
              <a:t>plaws</a:t>
            </a:r>
            <a:r>
              <a:rPr lang="en-US" sz="2800" b="0" dirty="0"/>
              <a:t> </a:t>
            </a:r>
            <a:r>
              <a:rPr lang="en-US" sz="2800" b="0" dirty="0" err="1"/>
              <a:t>hauv</a:t>
            </a:r>
            <a:r>
              <a:rPr lang="en-US" sz="2800" b="0" dirty="0"/>
              <a:t> </a:t>
            </a:r>
            <a:r>
              <a:rPr lang="en-US" sz="2800" b="0" dirty="0" err="1"/>
              <a:t>nroog</a:t>
            </a:r>
            <a:r>
              <a:rPr lang="en-US" sz="2800" b="0" dirty="0"/>
              <a:t> Fresno?</a:t>
            </a:r>
          </a:p>
          <a:p>
            <a:r>
              <a:rPr lang="en-US" sz="2800" b="0" dirty="0" err="1"/>
              <a:t>Cov</a:t>
            </a:r>
            <a:r>
              <a:rPr lang="en-US" sz="2800" b="0" dirty="0"/>
              <a:t> </a:t>
            </a:r>
            <a:r>
              <a:rPr lang="en-US" sz="2800" b="0" dirty="0" err="1"/>
              <a:t>pab</a:t>
            </a:r>
            <a:r>
              <a:rPr lang="en-US" sz="2800" b="0" dirty="0"/>
              <a:t> </a:t>
            </a:r>
            <a:r>
              <a:rPr lang="en-US" sz="2800" b="0" dirty="0" err="1"/>
              <a:t>pawg</a:t>
            </a:r>
            <a:r>
              <a:rPr lang="en-US" sz="2800" b="0" dirty="0"/>
              <a:t> </a:t>
            </a:r>
            <a:r>
              <a:rPr lang="en-US" sz="2800" b="0" dirty="0" err="1"/>
              <a:t>twg</a:t>
            </a:r>
            <a:r>
              <a:rPr lang="en-US" sz="2800" b="0" dirty="0"/>
              <a:t> </a:t>
            </a:r>
            <a:r>
              <a:rPr lang="en-US" sz="2800" b="0" dirty="0" err="1"/>
              <a:t>hauv</a:t>
            </a:r>
            <a:r>
              <a:rPr lang="en-US" sz="2800" b="0" dirty="0"/>
              <a:t> </a:t>
            </a:r>
            <a:r>
              <a:rPr lang="en-US" sz="2800" b="0" dirty="0" err="1"/>
              <a:t>zej</a:t>
            </a:r>
            <a:r>
              <a:rPr lang="en-US" sz="2800" b="0" dirty="0"/>
              <a:t> </a:t>
            </a:r>
            <a:r>
              <a:rPr lang="en-US" sz="2800" b="0" dirty="0" err="1"/>
              <a:t>zog</a:t>
            </a:r>
            <a:r>
              <a:rPr lang="en-US" sz="2800" b="0" dirty="0"/>
              <a:t> </a:t>
            </a:r>
            <a:r>
              <a:rPr lang="en-US" sz="2800" b="0" dirty="0" err="1"/>
              <a:t>muaj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xav</a:t>
            </a:r>
            <a:r>
              <a:rPr lang="en-US" sz="2800" b="0" dirty="0"/>
              <a:t> tau </a:t>
            </a:r>
            <a:r>
              <a:rPr lang="en-US" sz="2800" b="0" dirty="0" err="1"/>
              <a:t>vaj</a:t>
            </a:r>
            <a:r>
              <a:rPr lang="en-US" sz="2800" b="0" dirty="0"/>
              <a:t> </a:t>
            </a:r>
            <a:r>
              <a:rPr lang="en-US" sz="2800" b="0" dirty="0" err="1"/>
              <a:t>tse</a:t>
            </a:r>
            <a:r>
              <a:rPr lang="en-US" sz="2800" b="0" dirty="0"/>
              <a:t> </a:t>
            </a:r>
            <a:r>
              <a:rPr lang="en-US" sz="2800" b="0" dirty="0" err="1"/>
              <a:t>loj</a:t>
            </a:r>
            <a:r>
              <a:rPr lang="en-US" sz="2800" b="0" dirty="0"/>
              <a:t> </a:t>
            </a:r>
            <a:r>
              <a:rPr lang="en-US" sz="2800" b="0" dirty="0" err="1"/>
              <a:t>tshaj</a:t>
            </a:r>
            <a:r>
              <a:rPr lang="en-US" sz="2800" b="0" dirty="0"/>
              <a:t> </a:t>
            </a:r>
            <a:r>
              <a:rPr lang="en-US" sz="2800" b="0" dirty="0" err="1"/>
              <a:t>plaws</a:t>
            </a:r>
            <a:r>
              <a:rPr lang="en-US" sz="2800" b="0" dirty="0"/>
              <a:t>?</a:t>
            </a:r>
          </a:p>
          <a:p>
            <a:r>
              <a:rPr lang="en-US" sz="2800" b="0" dirty="0" err="1"/>
              <a:t>Nroog</a:t>
            </a:r>
            <a:r>
              <a:rPr lang="en-US" sz="2800" b="0" dirty="0"/>
              <a:t> Fresno </a:t>
            </a:r>
            <a:r>
              <a:rPr lang="en-US" sz="2800" b="0" dirty="0" err="1"/>
              <a:t>qhov</a:t>
            </a:r>
            <a:r>
              <a:rPr lang="en-US" sz="2800" b="0" dirty="0"/>
              <a:t> </a:t>
            </a:r>
            <a:r>
              <a:rPr lang="en-US" sz="2800" b="0" dirty="0" err="1"/>
              <a:t>teeb</a:t>
            </a:r>
            <a:r>
              <a:rPr lang="en-US" sz="2800" b="0" dirty="0"/>
              <a:t> </a:t>
            </a:r>
            <a:r>
              <a:rPr lang="en-US" sz="2800" b="0" dirty="0" err="1"/>
              <a:t>meem</a:t>
            </a:r>
            <a:r>
              <a:rPr lang="en-US" sz="2800" b="0" dirty="0"/>
              <a:t> </a:t>
            </a:r>
            <a:r>
              <a:rPr lang="en-US" sz="2800" b="0" dirty="0" err="1"/>
              <a:t>tseem</a:t>
            </a:r>
            <a:r>
              <a:rPr lang="en-US" sz="2800" b="0" dirty="0"/>
              <a:t> </a:t>
            </a:r>
            <a:r>
              <a:rPr lang="en-US" sz="2800" b="0" dirty="0" err="1"/>
              <a:t>ceeb</a:t>
            </a:r>
            <a:r>
              <a:rPr lang="en-US" sz="2800" b="0" dirty="0"/>
              <a:t> </a:t>
            </a:r>
            <a:r>
              <a:rPr lang="en-US" sz="2800" b="0" dirty="0" err="1"/>
              <a:t>tshaj</a:t>
            </a:r>
            <a:r>
              <a:rPr lang="en-US" sz="2800" b="0" dirty="0"/>
              <a:t> </a:t>
            </a:r>
            <a:r>
              <a:rPr lang="en-US" sz="2800" b="0" dirty="0" err="1"/>
              <a:t>plaws</a:t>
            </a:r>
            <a:r>
              <a:rPr lang="en-US" sz="2800" b="0" dirty="0"/>
              <a:t> </a:t>
            </a:r>
            <a:r>
              <a:rPr lang="en-US" sz="2800" b="0" dirty="0" err="1"/>
              <a:t>ntawm</a:t>
            </a:r>
            <a:r>
              <a:rPr lang="en-US" sz="2800" b="0" dirty="0"/>
              <a:t> </a:t>
            </a:r>
            <a:r>
              <a:rPr lang="en-US" sz="2800" b="0" dirty="0" err="1"/>
              <a:t>tsev</a:t>
            </a:r>
            <a:r>
              <a:rPr lang="en-US" sz="2800" b="0" dirty="0"/>
              <a:t> </a:t>
            </a:r>
            <a:r>
              <a:rPr lang="en-US" sz="2800" b="0" dirty="0" err="1"/>
              <a:t>nyob</a:t>
            </a:r>
            <a:r>
              <a:rPr lang="en-US" sz="2800" b="0" dirty="0"/>
              <a:t> </a:t>
            </a:r>
            <a:r>
              <a:rPr lang="en-US" sz="2800" b="0" dirty="0" err="1"/>
              <a:t>yog</a:t>
            </a:r>
            <a:r>
              <a:rPr lang="en-US" sz="2800" b="0" dirty="0"/>
              <a:t> dab </a:t>
            </a:r>
            <a:r>
              <a:rPr lang="en-US" sz="2800" b="0" dirty="0" err="1"/>
              <a:t>tsi</a:t>
            </a:r>
            <a:r>
              <a:rPr lang="en-US" sz="2800" b="0" dirty="0"/>
              <a:t>?</a:t>
            </a:r>
          </a:p>
          <a:p>
            <a:r>
              <a:rPr lang="en-US" sz="2800" b="0" dirty="0"/>
              <a:t>Koj </a:t>
            </a:r>
            <a:r>
              <a:rPr lang="en-US" sz="2800" b="0" dirty="0" err="1"/>
              <a:t>puas</a:t>
            </a:r>
            <a:r>
              <a:rPr lang="en-US" sz="2800" b="0" dirty="0"/>
              <a:t> </a:t>
            </a:r>
            <a:r>
              <a:rPr lang="en-US" sz="2800" b="0" dirty="0" err="1"/>
              <a:t>muaj</a:t>
            </a:r>
            <a:r>
              <a:rPr lang="en-US" sz="2800" b="0" dirty="0"/>
              <a:t> </a:t>
            </a:r>
            <a:r>
              <a:rPr lang="en-US" sz="2800" b="0" dirty="0" err="1"/>
              <a:t>lus</a:t>
            </a:r>
            <a:r>
              <a:rPr lang="en-US" sz="2800" b="0" dirty="0"/>
              <a:t> </a:t>
            </a:r>
            <a:r>
              <a:rPr lang="en-US" sz="2800" b="0" dirty="0" err="1"/>
              <a:t>nug</a:t>
            </a:r>
            <a:r>
              <a:rPr lang="en-US" sz="2800" b="0" dirty="0"/>
              <a:t> </a:t>
            </a:r>
            <a:r>
              <a:rPr lang="en-US" sz="2800" b="0" dirty="0" err="1"/>
              <a:t>txog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daws</a:t>
            </a:r>
            <a:r>
              <a:rPr lang="en-US" sz="2800" b="0" dirty="0"/>
              <a:t> </a:t>
            </a:r>
            <a:r>
              <a:rPr lang="en-US" sz="2800" b="0" dirty="0" err="1"/>
              <a:t>teeb</a:t>
            </a:r>
            <a:r>
              <a:rPr lang="en-US" sz="2800" b="0" dirty="0"/>
              <a:t> </a:t>
            </a:r>
            <a:r>
              <a:rPr lang="en-US" sz="2800" b="0" dirty="0" err="1"/>
              <a:t>meem</a:t>
            </a:r>
            <a:r>
              <a:rPr lang="en-US" sz="2800" b="0" dirty="0"/>
              <a:t> </a:t>
            </a:r>
            <a:r>
              <a:rPr lang="en-US" sz="2800" b="0" dirty="0" err="1"/>
              <a:t>vaj</a:t>
            </a:r>
            <a:r>
              <a:rPr lang="en-US" sz="2800" b="0" dirty="0"/>
              <a:t> </a:t>
            </a:r>
            <a:r>
              <a:rPr lang="en-US" sz="2800" b="0" dirty="0" err="1"/>
              <a:t>tsev</a:t>
            </a:r>
            <a:r>
              <a:rPr lang="en-US" sz="2800" b="0" dirty="0"/>
              <a:t> </a:t>
            </a:r>
            <a:r>
              <a:rPr lang="en-US" sz="2800" b="0" dirty="0" err="1"/>
              <a:t>nyob</a:t>
            </a:r>
            <a:r>
              <a:rPr lang="en-US" sz="2800" b="0" dirty="0"/>
              <a:t> </a:t>
            </a:r>
            <a:r>
              <a:rPr lang="en-US" sz="2800" b="0" dirty="0" err="1"/>
              <a:t>hauv</a:t>
            </a:r>
            <a:r>
              <a:rPr lang="en-US" sz="2800" b="0" dirty="0"/>
              <a:t> </a:t>
            </a:r>
            <a:r>
              <a:rPr lang="en-US" sz="2800" b="0" dirty="0" err="1"/>
              <a:t>nroog</a:t>
            </a:r>
            <a:r>
              <a:rPr lang="en-US" sz="2800" b="0" dirty="0"/>
              <a:t> Fresno?</a:t>
            </a:r>
          </a:p>
          <a:p>
            <a:r>
              <a:rPr lang="en-US" sz="2800" b="0" dirty="0" err="1"/>
              <a:t>Puas</a:t>
            </a:r>
            <a:r>
              <a:rPr lang="en-US" sz="2800" b="0" dirty="0"/>
              <a:t> </a:t>
            </a:r>
            <a:r>
              <a:rPr lang="en-US" sz="2800" b="0" dirty="0" err="1"/>
              <a:t>muaj</a:t>
            </a:r>
            <a:r>
              <a:rPr lang="en-US" sz="2800" b="0" dirty="0"/>
              <a:t> </a:t>
            </a:r>
            <a:r>
              <a:rPr lang="en-US" sz="2800" b="0" dirty="0" err="1"/>
              <a:t>cov</a:t>
            </a:r>
            <a:r>
              <a:rPr lang="en-US" sz="2800" b="0" dirty="0"/>
              <a:t> </a:t>
            </a:r>
            <a:r>
              <a:rPr lang="en-US" sz="2800" b="0" dirty="0" err="1"/>
              <a:t>lus</a:t>
            </a:r>
            <a:r>
              <a:rPr lang="en-US" sz="2800" b="0" dirty="0"/>
              <a:t> </a:t>
            </a:r>
            <a:r>
              <a:rPr lang="en-US" sz="2800" b="0" dirty="0" err="1"/>
              <a:t>qhia</a:t>
            </a:r>
            <a:r>
              <a:rPr lang="en-US" sz="2800" b="0" dirty="0"/>
              <a:t> </a:t>
            </a:r>
            <a:r>
              <a:rPr lang="en-US" sz="2800" b="0" dirty="0" err="1"/>
              <a:t>kom</a:t>
            </a:r>
            <a:r>
              <a:rPr lang="en-US" sz="2800" b="0" dirty="0"/>
              <a:t> tau </a:t>
            </a:r>
            <a:r>
              <a:rPr lang="en-US" sz="2800" b="0" dirty="0" err="1"/>
              <a:t>txais</a:t>
            </a:r>
            <a:r>
              <a:rPr lang="en-US" sz="2800" b="0" dirty="0"/>
              <a:t> </a:t>
            </a:r>
            <a:r>
              <a:rPr lang="en-US" sz="2800" b="0" dirty="0" err="1"/>
              <a:t>kev</a:t>
            </a:r>
            <a:r>
              <a:rPr lang="en-US" sz="2800" b="0" dirty="0"/>
              <a:t> </a:t>
            </a:r>
            <a:r>
              <a:rPr lang="en-US" sz="2800" b="0" dirty="0" err="1"/>
              <a:t>koom</a:t>
            </a:r>
            <a:r>
              <a:rPr lang="en-US" sz="2800" b="0" dirty="0"/>
              <a:t> </a:t>
            </a:r>
            <a:r>
              <a:rPr lang="en-US" sz="2800" b="0" dirty="0" err="1"/>
              <a:t>tes</a:t>
            </a:r>
            <a:r>
              <a:rPr lang="en-US" sz="2800" b="0" dirty="0"/>
              <a:t> </a:t>
            </a:r>
            <a:r>
              <a:rPr lang="en-US" sz="2800" b="0" dirty="0" err="1"/>
              <a:t>hauv</a:t>
            </a:r>
            <a:r>
              <a:rPr lang="en-US" sz="2800" b="0" dirty="0"/>
              <a:t> </a:t>
            </a:r>
            <a:r>
              <a:rPr lang="en-US" sz="2800" b="0" dirty="0" err="1"/>
              <a:t>zej</a:t>
            </a:r>
            <a:r>
              <a:rPr lang="en-US" sz="2800" b="0" dirty="0"/>
              <a:t> </a:t>
            </a:r>
            <a:r>
              <a:rPr lang="en-US" sz="2800" b="0" dirty="0" err="1"/>
              <a:t>zog</a:t>
            </a:r>
            <a:r>
              <a:rPr lang="en-US" sz="2800" b="0" dirty="0"/>
              <a:t> </a:t>
            </a:r>
            <a:r>
              <a:rPr lang="en-US" sz="2800" b="0" dirty="0" err="1"/>
              <a:t>ntau</a:t>
            </a:r>
            <a:r>
              <a:rPr lang="en-US" sz="2800" b="0" dirty="0"/>
              <a:t> </a:t>
            </a:r>
            <a:r>
              <a:rPr lang="en-US" sz="2800" b="0" dirty="0" err="1"/>
              <a:t>dua</a:t>
            </a:r>
            <a:r>
              <a:rPr lang="en-US" sz="2800" b="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0FE80-172B-4C71-B262-0D886310C21B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2965532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2468433"/>
            <a:ext cx="5257800" cy="1107996"/>
          </a:xfrm>
        </p:spPr>
        <p:txBody>
          <a:bodyPr/>
          <a:lstStyle/>
          <a:p>
            <a:pPr algn="ctr"/>
            <a:r>
              <a:rPr lang="en-US" sz="7200" dirty="0" err="1"/>
              <a:t>Ua</a:t>
            </a:r>
            <a:r>
              <a:rPr lang="en-US" sz="7200" dirty="0"/>
              <a:t> </a:t>
            </a:r>
            <a:r>
              <a:rPr lang="en-US" sz="7200" dirty="0" err="1"/>
              <a:t>Tsaug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549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6560-4C30-2C35-FE1A-8D2AFEA7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Koom</a:t>
            </a:r>
            <a:r>
              <a:rPr lang="en-US" sz="4000" dirty="0"/>
              <a:t> Kas </a:t>
            </a:r>
            <a:r>
              <a:rPr lang="en-US" sz="4000" dirty="0" err="1"/>
              <a:t>Pab</a:t>
            </a:r>
            <a:r>
              <a:rPr lang="en-US" sz="4000" dirty="0"/>
              <a:t> </a:t>
            </a:r>
            <a:r>
              <a:rPr lang="en-US" sz="4000" dirty="0" err="1"/>
              <a:t>Pawg</a:t>
            </a:r>
            <a:r>
              <a:rPr lang="en-US" sz="4000" dirty="0"/>
              <a:t> </a:t>
            </a:r>
            <a:r>
              <a:rPr lang="en-US" sz="4000" dirty="0" err="1"/>
              <a:t>Neeg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63CDB-7376-F353-DDE6-75443C44C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662" y="1442085"/>
            <a:ext cx="6889538" cy="5690236"/>
          </a:xfrm>
        </p:spPr>
        <p:txBody>
          <a:bodyPr/>
          <a:lstStyle/>
          <a:p>
            <a:r>
              <a:rPr lang="en-US" dirty="0"/>
              <a:t>Fresno COG</a:t>
            </a:r>
          </a:p>
          <a:p>
            <a:pPr lvl="1"/>
            <a:r>
              <a:rPr lang="en-US" dirty="0"/>
              <a:t>Kristine Cai, Tus </a:t>
            </a:r>
            <a:r>
              <a:rPr lang="en-US" dirty="0" err="1"/>
              <a:t>Lwm</a:t>
            </a:r>
            <a:r>
              <a:rPr lang="en-US" dirty="0"/>
              <a:t> </a:t>
            </a:r>
            <a:r>
              <a:rPr lang="en-US" dirty="0" err="1"/>
              <a:t>Thawj</a:t>
            </a:r>
            <a:r>
              <a:rPr lang="en-US" dirty="0"/>
              <a:t> </a:t>
            </a:r>
            <a:r>
              <a:rPr lang="en-US" dirty="0" err="1"/>
              <a:t>Coj</a:t>
            </a:r>
            <a:endParaRPr lang="en-US" dirty="0"/>
          </a:p>
          <a:p>
            <a:pPr lvl="1"/>
            <a:r>
              <a:rPr lang="it-IT" dirty="0"/>
              <a:t>Simran Jhutti, Tus Lwm Npaj Dej Num Hauv Cheeb Tsam</a:t>
            </a:r>
            <a:endParaRPr lang="en-US" dirty="0"/>
          </a:p>
          <a:p>
            <a:r>
              <a:rPr lang="en-US" dirty="0"/>
              <a:t> Tus </a:t>
            </a:r>
            <a:r>
              <a:rPr lang="en-US" dirty="0" err="1"/>
              <a:t>Kws</a:t>
            </a:r>
            <a:r>
              <a:rPr lang="en-US" dirty="0"/>
              <a:t> Sab </a:t>
            </a:r>
            <a:r>
              <a:rPr lang="en-US" dirty="0" err="1"/>
              <a:t>Laj</a:t>
            </a:r>
            <a:r>
              <a:rPr lang="en-US" dirty="0"/>
              <a:t> </a:t>
            </a:r>
            <a:r>
              <a:rPr lang="en-US" dirty="0" err="1"/>
              <a:t>Pab</a:t>
            </a:r>
            <a:r>
              <a:rPr lang="en-US" dirty="0"/>
              <a:t> </a:t>
            </a:r>
            <a:r>
              <a:rPr lang="en-US" dirty="0" err="1"/>
              <a:t>Pawg</a:t>
            </a:r>
            <a:r>
              <a:rPr lang="en-US" dirty="0"/>
              <a:t> </a:t>
            </a:r>
            <a:r>
              <a:rPr lang="en-US" dirty="0" err="1"/>
              <a:t>Neeg</a:t>
            </a:r>
            <a:endParaRPr lang="en-US" dirty="0"/>
          </a:p>
          <a:p>
            <a:pPr lvl="1"/>
            <a:r>
              <a:rPr lang="en-US" dirty="0"/>
              <a:t>Chaw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Hauj</a:t>
            </a:r>
            <a:r>
              <a:rPr lang="en-US" dirty="0"/>
              <a:t> </a:t>
            </a:r>
            <a:r>
              <a:rPr lang="en-US" dirty="0" err="1"/>
              <a:t>Lwm</a:t>
            </a:r>
            <a:endParaRPr lang="en-US" dirty="0"/>
          </a:p>
          <a:p>
            <a:pPr lvl="1"/>
            <a:r>
              <a:rPr lang="en-US" dirty="0"/>
              <a:t>Ascent</a:t>
            </a:r>
          </a:p>
          <a:p>
            <a:pPr lvl="1"/>
            <a:r>
              <a:rPr lang="en-US" dirty="0"/>
              <a:t>Provost </a:t>
            </a:r>
            <a:r>
              <a:rPr lang="en-US" dirty="0" err="1"/>
              <a:t>thiab</a:t>
            </a:r>
            <a:r>
              <a:rPr lang="en-US" dirty="0"/>
              <a:t> Pritchard</a:t>
            </a:r>
          </a:p>
          <a:p>
            <a:pPr lvl="1"/>
            <a:r>
              <a:rPr lang="en-US" dirty="0"/>
              <a:t>Kev </a:t>
            </a:r>
            <a:r>
              <a:rPr lang="en-US" dirty="0" err="1"/>
              <a:t>Koom</a:t>
            </a:r>
            <a:r>
              <a:rPr lang="en-US" dirty="0"/>
              <a:t> </a:t>
            </a:r>
            <a:r>
              <a:rPr lang="en-US" dirty="0" err="1"/>
              <a:t>Tes</a:t>
            </a:r>
            <a:r>
              <a:rPr lang="en-US" dirty="0"/>
              <a:t> </a:t>
            </a:r>
            <a:r>
              <a:rPr lang="en-US" dirty="0" err="1"/>
              <a:t>Ntawm</a:t>
            </a:r>
            <a:r>
              <a:rPr lang="en-US" dirty="0"/>
              <a:t> California </a:t>
            </a:r>
            <a:r>
              <a:rPr lang="en-US" dirty="0" err="1"/>
              <a:t>Txhawm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Neeg</a:t>
            </a:r>
            <a:r>
              <a:rPr lang="en-US" dirty="0"/>
              <a:t> </a:t>
            </a:r>
            <a:r>
              <a:rPr lang="en-US" dirty="0" err="1"/>
              <a:t>Nyob</a:t>
            </a:r>
            <a:r>
              <a:rPr lang="en-US" dirty="0"/>
              <a:t> Deb </a:t>
            </a:r>
            <a:r>
              <a:rPr lang="en-US" dirty="0" err="1"/>
              <a:t>Nroog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83505-7251-46E5-B8FF-9CE1E9A0B376}"/>
              </a:ext>
            </a:extLst>
          </p:cNvPr>
          <p:cNvSpPr/>
          <p:nvPr/>
        </p:nvSpPr>
        <p:spPr>
          <a:xfrm>
            <a:off x="7848600" y="664398"/>
            <a:ext cx="6490744" cy="6411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D448F"/>
                </a:solidFill>
              </a:rPr>
              <a:t>TSOOM FWV PAWG SAAB LAJ NTAWM FRESNO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BB31B-A3F5-87B3-9DBA-346712238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114" y="1495051"/>
            <a:ext cx="627223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D790A-F01D-7AD1-33B9-A41F321D5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287" y="5674714"/>
            <a:ext cx="4724400" cy="1457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A021E-230E-B639-371D-5EF7F3933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1202" y="2849023"/>
            <a:ext cx="4724400" cy="163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76A24-2926-AEB8-8CCC-9BF6743E6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929" y="4244784"/>
            <a:ext cx="6324600" cy="153380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82F2D64-7BE4-62DA-F298-0FCF2FA439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25" y="2931098"/>
            <a:ext cx="1370648" cy="1331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4B8EFC-4621-4992-BC4A-4D1A6B5D8BBA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195048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10CA-8F94-44AA-870D-B531919A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Lub</a:t>
            </a:r>
            <a:r>
              <a:rPr lang="en-US" sz="4000" dirty="0"/>
              <a:t> </a:t>
            </a:r>
            <a:r>
              <a:rPr lang="en-US" sz="4000" dirty="0" err="1"/>
              <a:t>Ntsiab</a:t>
            </a:r>
            <a:r>
              <a:rPr lang="en-US" sz="4000" dirty="0"/>
              <a:t> </a:t>
            </a:r>
            <a:r>
              <a:rPr lang="en-US" sz="4000" dirty="0" err="1"/>
              <a:t>Lus</a:t>
            </a:r>
            <a:r>
              <a:rPr lang="en-US" sz="4000" dirty="0"/>
              <a:t> </a:t>
            </a:r>
            <a:r>
              <a:rPr lang="en-US" sz="4000" dirty="0" err="1"/>
              <a:t>Ntawm</a:t>
            </a:r>
            <a:r>
              <a:rPr lang="en-US" sz="4000" dirty="0"/>
              <a:t> Kev Sib </a:t>
            </a:r>
            <a:r>
              <a:rPr lang="en-US" sz="4000" dirty="0" err="1"/>
              <a:t>Tham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08CEE-2441-4134-8193-AA4F6A88E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8488680" cy="5690236"/>
          </a:xfrm>
        </p:spPr>
        <p:txBody>
          <a:bodyPr/>
          <a:lstStyle/>
          <a:p>
            <a:r>
              <a:rPr lang="en-US" dirty="0" err="1"/>
              <a:t>Muab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nthuav</a:t>
            </a:r>
            <a:r>
              <a:rPr lang="en-US" dirty="0"/>
              <a:t> </a:t>
            </a:r>
            <a:r>
              <a:rPr lang="en-US" dirty="0" err="1"/>
              <a:t>qhia</a:t>
            </a:r>
            <a:r>
              <a:rPr lang="en-US" dirty="0"/>
              <a:t> </a:t>
            </a:r>
            <a:r>
              <a:rPr lang="en-US" b="0" dirty="0" err="1"/>
              <a:t>txog</a:t>
            </a:r>
            <a:r>
              <a:rPr lang="en-US" b="0" dirty="0"/>
              <a:t> </a:t>
            </a:r>
            <a:r>
              <a:rPr lang="en-US" b="0" dirty="0" err="1"/>
              <a:t>ntawm</a:t>
            </a:r>
            <a:r>
              <a:rPr lang="en-US" b="0" dirty="0"/>
              <a:t> </a:t>
            </a:r>
            <a:r>
              <a:rPr lang="en-US" b="0" dirty="0" err="1"/>
              <a:t>cov</a:t>
            </a:r>
            <a:r>
              <a:rPr lang="en-US" b="0" dirty="0"/>
              <a:t> </a:t>
            </a:r>
            <a:r>
              <a:rPr lang="en-US" b="0" dirty="0" err="1"/>
              <a:t>txheej</a:t>
            </a:r>
            <a:r>
              <a:rPr lang="en-US" b="0" dirty="0"/>
              <a:t> </a:t>
            </a:r>
            <a:r>
              <a:rPr lang="en-US" b="0" dirty="0" err="1"/>
              <a:t>txheem</a:t>
            </a:r>
            <a:r>
              <a:rPr lang="en-US" b="0" dirty="0"/>
              <a:t> </a:t>
            </a:r>
            <a:r>
              <a:rPr lang="en-US" b="0" dirty="0" err="1"/>
              <a:t>kev</a:t>
            </a:r>
            <a:r>
              <a:rPr lang="en-US" b="0" dirty="0"/>
              <a:t> </a:t>
            </a:r>
            <a:r>
              <a:rPr lang="en-US" b="0" dirty="0" err="1"/>
              <a:t>txhim</a:t>
            </a:r>
            <a:r>
              <a:rPr lang="en-US" b="0" dirty="0"/>
              <a:t> </a:t>
            </a:r>
            <a:r>
              <a:rPr lang="en-US" b="0" dirty="0" err="1"/>
              <a:t>kho</a:t>
            </a:r>
            <a:r>
              <a:rPr lang="en-US" b="0" dirty="0"/>
              <a:t> </a:t>
            </a:r>
            <a:r>
              <a:rPr lang="en-US" b="0" dirty="0" err="1"/>
              <a:t>vaj</a:t>
            </a:r>
            <a:r>
              <a:rPr lang="en-US" b="0" dirty="0"/>
              <a:t> </a:t>
            </a:r>
            <a:r>
              <a:rPr lang="en-US" b="0" dirty="0" err="1"/>
              <a:t>tsev</a:t>
            </a:r>
            <a:r>
              <a:rPr lang="en-US" b="0" dirty="0"/>
              <a:t> chaw </a:t>
            </a:r>
            <a:r>
              <a:rPr lang="en-US" b="0" dirty="0" err="1"/>
              <a:t>nyob</a:t>
            </a:r>
            <a:endParaRPr lang="en-US" b="0" dirty="0"/>
          </a:p>
          <a:p>
            <a:r>
              <a:rPr lang="en-US" dirty="0" err="1"/>
              <a:t>Qhia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 </a:t>
            </a:r>
            <a:r>
              <a:rPr lang="en-US" b="0" dirty="0" err="1"/>
              <a:t>txog</a:t>
            </a:r>
            <a:r>
              <a:rPr lang="en-US" b="0" dirty="0"/>
              <a:t> </a:t>
            </a:r>
            <a:r>
              <a:rPr lang="en-US" b="0" dirty="0" err="1"/>
              <a:t>cov</a:t>
            </a:r>
            <a:r>
              <a:rPr lang="en-US" b="0" dirty="0"/>
              <a:t> </a:t>
            </a:r>
            <a:r>
              <a:rPr lang="en-US" b="0" dirty="0" err="1"/>
              <a:t>kev</a:t>
            </a:r>
            <a:r>
              <a:rPr lang="en-US" b="0" dirty="0"/>
              <a:t> </a:t>
            </a:r>
            <a:r>
              <a:rPr lang="en-US" b="0" dirty="0" err="1"/>
              <a:t>xav</a:t>
            </a:r>
            <a:r>
              <a:rPr lang="en-US" b="0" dirty="0"/>
              <a:t> tau </a:t>
            </a:r>
            <a:r>
              <a:rPr lang="en-US" b="0" dirty="0" err="1"/>
              <a:t>vaj</a:t>
            </a:r>
            <a:r>
              <a:rPr lang="en-US" b="0" dirty="0"/>
              <a:t> </a:t>
            </a:r>
            <a:r>
              <a:rPr lang="en-US" b="0" dirty="0" err="1"/>
              <a:t>tsev</a:t>
            </a:r>
            <a:r>
              <a:rPr lang="en-US" b="0" dirty="0"/>
              <a:t> </a:t>
            </a:r>
            <a:r>
              <a:rPr lang="en-US" b="0" dirty="0" err="1"/>
              <a:t>ntawm</a:t>
            </a:r>
            <a:r>
              <a:rPr lang="en-US" b="0" dirty="0"/>
              <a:t> </a:t>
            </a:r>
            <a:r>
              <a:rPr lang="en-US" b="0" dirty="0" err="1"/>
              <a:t>txhuas</a:t>
            </a:r>
            <a:r>
              <a:rPr lang="en-US" b="0" dirty="0"/>
              <a:t> </a:t>
            </a:r>
            <a:r>
              <a:rPr lang="en-US" b="0" dirty="0" err="1"/>
              <a:t>qhov</a:t>
            </a:r>
            <a:r>
              <a:rPr lang="en-US" b="0" dirty="0"/>
              <a:t> </a:t>
            </a:r>
            <a:r>
              <a:rPr lang="en-US" b="0" dirty="0" err="1"/>
              <a:t>chawm</a:t>
            </a:r>
            <a:r>
              <a:rPr lang="en-US" b="0" dirty="0"/>
              <a:t> </a:t>
            </a:r>
            <a:r>
              <a:rPr lang="en-US" b="0" dirty="0" err="1"/>
              <a:t>txhawm</a:t>
            </a:r>
            <a:r>
              <a:rPr lang="en-US" b="0" dirty="0"/>
              <a:t> </a:t>
            </a:r>
            <a:r>
              <a:rPr lang="en-US" b="0" dirty="0" err="1"/>
              <a:t>rau</a:t>
            </a:r>
            <a:r>
              <a:rPr lang="en-US" b="0" dirty="0"/>
              <a:t> </a:t>
            </a:r>
            <a:r>
              <a:rPr lang="en-US" b="0" dirty="0" err="1"/>
              <a:t>kev</a:t>
            </a:r>
            <a:r>
              <a:rPr lang="en-US" b="0" dirty="0"/>
              <a:t> </a:t>
            </a:r>
            <a:r>
              <a:rPr lang="en-US" b="0" dirty="0" err="1"/>
              <a:t>npaj</a:t>
            </a:r>
            <a:r>
              <a:rPr lang="en-US" b="0" dirty="0"/>
              <a:t> </a:t>
            </a:r>
          </a:p>
          <a:p>
            <a:r>
              <a:rPr lang="en-US" dirty="0" err="1"/>
              <a:t>Khaw</a:t>
            </a:r>
            <a:r>
              <a:rPr lang="en-US" dirty="0"/>
              <a:t> </a:t>
            </a:r>
            <a:r>
              <a:rPr lang="en-US" dirty="0" err="1"/>
              <a:t>cov</a:t>
            </a:r>
            <a:r>
              <a:rPr lang="en-US" dirty="0"/>
              <a:t> </a:t>
            </a:r>
            <a:r>
              <a:rPr lang="en-US" dirty="0" err="1"/>
              <a:t>ntaub</a:t>
            </a:r>
            <a:r>
              <a:rPr lang="en-US" dirty="0"/>
              <a:t> </a:t>
            </a:r>
            <a:r>
              <a:rPr lang="en-US" dirty="0" err="1"/>
              <a:t>ntawv</a:t>
            </a:r>
            <a:r>
              <a:rPr lang="en-US" dirty="0"/>
              <a:t> </a:t>
            </a:r>
            <a:r>
              <a:rPr lang="en-US" dirty="0" err="1"/>
              <a:t>ntawm</a:t>
            </a:r>
            <a:r>
              <a:rPr lang="en-US" dirty="0"/>
              <a:t> </a:t>
            </a:r>
            <a:r>
              <a:rPr lang="en-US" dirty="0" err="1"/>
              <a:t>zej</a:t>
            </a:r>
            <a:r>
              <a:rPr lang="en-US" dirty="0"/>
              <a:t> </a:t>
            </a:r>
            <a:r>
              <a:rPr lang="en-US" dirty="0" err="1"/>
              <a:t>zog</a:t>
            </a:r>
            <a:r>
              <a:rPr lang="en-US" dirty="0"/>
              <a:t> </a:t>
            </a:r>
            <a:r>
              <a:rPr lang="en-US" b="0" dirty="0" err="1"/>
              <a:t>txog</a:t>
            </a:r>
            <a:r>
              <a:rPr lang="en-US" b="0" dirty="0"/>
              <a:t> </a:t>
            </a:r>
            <a:r>
              <a:rPr lang="en-US" b="0" dirty="0" err="1"/>
              <a:t>cov</a:t>
            </a:r>
            <a:r>
              <a:rPr lang="en-US" b="0" dirty="0"/>
              <a:t> </a:t>
            </a:r>
            <a:r>
              <a:rPr lang="en-US" b="0" dirty="0" err="1"/>
              <a:t>khoom</a:t>
            </a:r>
            <a:r>
              <a:rPr lang="en-US" b="0" dirty="0"/>
              <a:t> </a:t>
            </a:r>
            <a:r>
              <a:rPr lang="en-US" b="0" dirty="0" err="1"/>
              <a:t>vaj</a:t>
            </a:r>
            <a:r>
              <a:rPr lang="en-US" b="0" dirty="0"/>
              <a:t> </a:t>
            </a:r>
            <a:r>
              <a:rPr lang="en-US" b="0" dirty="0" err="1"/>
              <a:t>tsev</a:t>
            </a:r>
            <a:r>
              <a:rPr lang="en-US" b="0" dirty="0"/>
              <a:t>, </a:t>
            </a:r>
            <a:r>
              <a:rPr lang="en-US" b="0" dirty="0" err="1"/>
              <a:t>teeb</a:t>
            </a:r>
            <a:r>
              <a:rPr lang="en-US" b="0" dirty="0"/>
              <a:t> </a:t>
            </a:r>
            <a:r>
              <a:rPr lang="en-US" b="0" dirty="0" err="1"/>
              <a:t>meem</a:t>
            </a:r>
            <a:r>
              <a:rPr lang="en-US" b="0" dirty="0"/>
              <a:t>, </a:t>
            </a:r>
            <a:r>
              <a:rPr lang="en-US" b="0" dirty="0" err="1"/>
              <a:t>thiab</a:t>
            </a:r>
            <a:r>
              <a:rPr lang="en-US" b="0" dirty="0"/>
              <a:t> </a:t>
            </a:r>
            <a:r>
              <a:rPr lang="en-US" b="0" dirty="0" err="1"/>
              <a:t>cov</a:t>
            </a:r>
            <a:r>
              <a:rPr lang="en-US" b="0" dirty="0"/>
              <a:t> </a:t>
            </a:r>
            <a:r>
              <a:rPr lang="en-US" b="0" dirty="0" err="1"/>
              <a:t>tsam</a:t>
            </a:r>
            <a:r>
              <a:rPr lang="en-US" b="0" dirty="0"/>
              <a:t> </a:t>
            </a:r>
            <a:r>
              <a:rPr lang="en-US" b="0" dirty="0" err="1"/>
              <a:t>xeeb</a:t>
            </a:r>
            <a:endParaRPr lang="en-US" b="0" dirty="0"/>
          </a:p>
        </p:txBody>
      </p:sp>
      <p:pic>
        <p:nvPicPr>
          <p:cNvPr id="4" name="Graphic 3" descr="Gears with solid fill">
            <a:extLst>
              <a:ext uri="{FF2B5EF4-FFF2-40B4-BE49-F238E27FC236}">
                <a16:creationId xmlns:a16="http://schemas.microsoft.com/office/drawing/2014/main" id="{EAE77CCF-7087-4385-8347-2D1102B7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1850011"/>
            <a:ext cx="2182874" cy="2182874"/>
          </a:xfrm>
          <a:prstGeom prst="rect">
            <a:avLst/>
          </a:prstGeom>
        </p:spPr>
      </p:pic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C2851A99-966E-4201-88A5-B71891312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5600" y="3760726"/>
            <a:ext cx="2182874" cy="2182874"/>
          </a:xfrm>
          <a:prstGeom prst="rect">
            <a:avLst/>
          </a:prstGeom>
        </p:spPr>
      </p:pic>
      <p:pic>
        <p:nvPicPr>
          <p:cNvPr id="6" name="Graphic 5" descr="Lights On with solid fill">
            <a:extLst>
              <a:ext uri="{FF2B5EF4-FFF2-40B4-BE49-F238E27FC236}">
                <a16:creationId xmlns:a16="http://schemas.microsoft.com/office/drawing/2014/main" id="{C61841BB-FE2A-417E-8346-2F80301BA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4973" y="1824611"/>
            <a:ext cx="2469515" cy="2469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069A7E-84F4-4075-9D9F-3A4E8FDCF3D5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350422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297A-D571-40F6-9FCB-1F090AD9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Lub</a:t>
            </a:r>
            <a:r>
              <a:rPr lang="en-US" sz="4000" dirty="0"/>
              <a:t> </a:t>
            </a:r>
            <a:r>
              <a:rPr lang="en-US" sz="4000" dirty="0" err="1"/>
              <a:t>Ncaij</a:t>
            </a:r>
            <a:r>
              <a:rPr lang="en-US" sz="4000" dirty="0"/>
              <a:t> </a:t>
            </a:r>
            <a:r>
              <a:rPr lang="en-US" sz="4000" dirty="0" err="1"/>
              <a:t>Nyoog</a:t>
            </a:r>
            <a:r>
              <a:rPr lang="en-US" sz="4000" dirty="0"/>
              <a:t> </a:t>
            </a:r>
            <a:r>
              <a:rPr lang="en-US" sz="4000" dirty="0" err="1"/>
              <a:t>Ntawm</a:t>
            </a:r>
            <a:r>
              <a:rPr lang="en-US" sz="4000" dirty="0"/>
              <a:t> </a:t>
            </a:r>
            <a:r>
              <a:rPr lang="en-US" sz="4000" dirty="0" err="1"/>
              <a:t>Koom</a:t>
            </a:r>
            <a:r>
              <a:rPr lang="en-US" sz="4000" dirty="0"/>
              <a:t> Kas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26D191-6A35-46E7-B653-1D2ACE4DA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933782"/>
              </p:ext>
            </p:extLst>
          </p:nvPr>
        </p:nvGraphicFramePr>
        <p:xfrm>
          <a:off x="457200" y="4597402"/>
          <a:ext cx="13614764" cy="2184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10808C2-7D88-47D2-9DB9-37860BBF2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501702"/>
              </p:ext>
            </p:extLst>
          </p:nvPr>
        </p:nvGraphicFramePr>
        <p:xfrm>
          <a:off x="457200" y="1600200"/>
          <a:ext cx="136398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5CD1D8-9A78-353F-AB98-DBF7B7B62DF9}"/>
              </a:ext>
            </a:extLst>
          </p:cNvPr>
          <p:cNvSpPr txBox="1"/>
          <p:nvPr/>
        </p:nvSpPr>
        <p:spPr>
          <a:xfrm>
            <a:off x="937260" y="6650377"/>
            <a:ext cx="1275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F81BD"/>
                </a:solidFill>
              </a:rPr>
              <a:t>Kev </a:t>
            </a:r>
            <a:r>
              <a:rPr lang="en-US" dirty="0" err="1">
                <a:solidFill>
                  <a:srgbClr val="4F81BD"/>
                </a:solidFill>
              </a:rPr>
              <a:t>nthuav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qhia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thiab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muab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kev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koom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tes</a:t>
            </a:r>
            <a:r>
              <a:rPr lang="en-US" dirty="0">
                <a:solidFill>
                  <a:srgbClr val="4F81BD"/>
                </a:solidFill>
              </a:rPr>
              <a:t> los </a:t>
            </a:r>
            <a:r>
              <a:rPr lang="en-US" dirty="0" err="1">
                <a:solidFill>
                  <a:srgbClr val="4F81BD"/>
                </a:solidFill>
              </a:rPr>
              <a:t>ntawm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pej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xeem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yuav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raug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ua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thoob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plaws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hauv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tus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txheej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err="1">
                <a:solidFill>
                  <a:srgbClr val="4F81BD"/>
                </a:solidFill>
              </a:rPr>
              <a:t>txheem</a:t>
            </a:r>
            <a:r>
              <a:rPr lang="en-US" dirty="0">
                <a:solidFill>
                  <a:srgbClr val="4F81BD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603D7-260D-4817-9753-92E990492ADA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190028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387769"/>
            <a:ext cx="10439400" cy="2031325"/>
          </a:xfrm>
        </p:spPr>
        <p:txBody>
          <a:bodyPr/>
          <a:lstStyle/>
          <a:p>
            <a:pPr lvl="0"/>
            <a:r>
              <a:rPr lang="en-US" sz="6600" dirty="0" err="1"/>
              <a:t>Cov</a:t>
            </a:r>
            <a:r>
              <a:rPr lang="en-US" sz="6600" dirty="0"/>
              <a:t> </a:t>
            </a:r>
            <a:r>
              <a:rPr lang="en-US" sz="6600" dirty="0" err="1"/>
              <a:t>Txheej</a:t>
            </a:r>
            <a:r>
              <a:rPr lang="en-US" sz="6600" dirty="0"/>
              <a:t> </a:t>
            </a:r>
            <a:r>
              <a:rPr lang="en-US" sz="6600" dirty="0" err="1"/>
              <a:t>Txheem</a:t>
            </a:r>
            <a:r>
              <a:rPr lang="en-US" sz="6600" dirty="0"/>
              <a:t> </a:t>
            </a:r>
            <a:r>
              <a:rPr lang="en-US" sz="6600" dirty="0" err="1"/>
              <a:t>Vaj</a:t>
            </a:r>
            <a:r>
              <a:rPr lang="en-US" sz="6600" dirty="0"/>
              <a:t> </a:t>
            </a:r>
            <a:r>
              <a:rPr lang="en-US" sz="6600" dirty="0" err="1"/>
              <a:t>Tsev</a:t>
            </a:r>
            <a:r>
              <a:rPr lang="en-US" sz="6600" dirty="0"/>
              <a:t> Chaw </a:t>
            </a:r>
            <a:r>
              <a:rPr lang="en-US" sz="6600" dirty="0" err="1"/>
              <a:t>Nyob</a:t>
            </a:r>
            <a:r>
              <a:rPr lang="en-US" sz="6600" dirty="0"/>
              <a:t>/ </a:t>
            </a:r>
            <a:r>
              <a:rPr lang="en-US" sz="6600" dirty="0" err="1"/>
              <a:t>Ntsiab</a:t>
            </a:r>
            <a:r>
              <a:rPr lang="en-US" sz="6600" dirty="0"/>
              <a:t> </a:t>
            </a:r>
            <a:r>
              <a:rPr lang="en-US" sz="6600" dirty="0" err="1"/>
              <a:t>Lus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2738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Vaj</a:t>
            </a:r>
            <a:r>
              <a:rPr lang="en-US" sz="4800" dirty="0"/>
              <a:t> </a:t>
            </a:r>
            <a:r>
              <a:rPr lang="en-US" sz="4800" dirty="0" err="1"/>
              <a:t>Tsev</a:t>
            </a:r>
            <a:r>
              <a:rPr lang="en-US" sz="4800" dirty="0"/>
              <a:t> Chaw </a:t>
            </a:r>
            <a:r>
              <a:rPr lang="en-US" sz="4800" dirty="0" err="1"/>
              <a:t>Nyob</a:t>
            </a:r>
            <a:r>
              <a:rPr lang="en-US" sz="4800" dirty="0"/>
              <a:t> </a:t>
            </a:r>
            <a:r>
              <a:rPr lang="en-US" sz="4800" dirty="0" err="1"/>
              <a:t>Yog</a:t>
            </a:r>
            <a:r>
              <a:rPr lang="en-US" sz="4800" dirty="0"/>
              <a:t> Dab </a:t>
            </a:r>
            <a:r>
              <a:rPr lang="en-US" sz="4800" dirty="0" err="1"/>
              <a:t>Tsi</a:t>
            </a:r>
            <a:r>
              <a:rPr lang="en-US" sz="4800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1460480" cy="5690236"/>
          </a:xfrm>
        </p:spPr>
        <p:txBody>
          <a:bodyPr/>
          <a:lstStyle/>
          <a:p>
            <a:r>
              <a:rPr lang="en-US" dirty="0" err="1"/>
              <a:t>Ib</a:t>
            </a:r>
            <a:r>
              <a:rPr lang="en-US" dirty="0"/>
              <a:t> </a:t>
            </a:r>
            <a:r>
              <a:rPr lang="en-US" dirty="0" err="1"/>
              <a:t>ntawm</a:t>
            </a:r>
            <a:r>
              <a:rPr lang="en-US" dirty="0"/>
              <a:t> </a:t>
            </a:r>
            <a:r>
              <a:rPr lang="en-US" dirty="0" err="1"/>
              <a:t>yim</a:t>
            </a:r>
            <a:r>
              <a:rPr lang="en-US" dirty="0"/>
              <a:t> </a:t>
            </a:r>
            <a:r>
              <a:rPr lang="en-US" dirty="0" err="1"/>
              <a:t>txoj</a:t>
            </a:r>
            <a:r>
              <a:rPr lang="en-US" dirty="0"/>
              <a:t> </a:t>
            </a:r>
            <a:r>
              <a:rPr lang="en-US" dirty="0" err="1"/>
              <a:t>cai</a:t>
            </a:r>
            <a:r>
              <a:rPr lang="en-US" dirty="0"/>
              <a:t> </a:t>
            </a:r>
            <a:r>
              <a:rPr lang="en-US" dirty="0" err="1"/>
              <a:t>tswj</a:t>
            </a:r>
            <a:r>
              <a:rPr lang="en-US" dirty="0"/>
              <a:t> </a:t>
            </a:r>
            <a:r>
              <a:rPr lang="en-US" dirty="0" err="1"/>
              <a:t>fwm</a:t>
            </a:r>
            <a:r>
              <a:rPr lang="en-US" dirty="0"/>
              <a:t> </a:t>
            </a:r>
            <a:r>
              <a:rPr lang="en-US" dirty="0" err="1"/>
              <a:t>ntawm</a:t>
            </a:r>
            <a:r>
              <a:rPr lang="en-US" dirty="0"/>
              <a:t> Kev </a:t>
            </a:r>
            <a:r>
              <a:rPr lang="en-US" dirty="0" err="1"/>
              <a:t>Npaj</a:t>
            </a:r>
            <a:endParaRPr lang="en-US" dirty="0"/>
          </a:p>
          <a:p>
            <a:r>
              <a:rPr lang="en-US" dirty="0" err="1"/>
              <a:t>Yuav</a:t>
            </a:r>
            <a:r>
              <a:rPr lang="en-US" dirty="0"/>
              <a:t> </a:t>
            </a:r>
            <a:r>
              <a:rPr lang="en-US" dirty="0" err="1"/>
              <a:t>tsum</a:t>
            </a:r>
            <a:r>
              <a:rPr lang="en-US" dirty="0"/>
              <a:t> tau </a:t>
            </a:r>
            <a:r>
              <a:rPr lang="en-US" dirty="0" err="1"/>
              <a:t>hloov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txhua</a:t>
            </a:r>
            <a:r>
              <a:rPr lang="en-US" dirty="0"/>
              <a:t> </a:t>
            </a:r>
            <a:r>
              <a:rPr lang="en-US" dirty="0" err="1"/>
              <a:t>txhua</a:t>
            </a:r>
            <a:r>
              <a:rPr lang="en-US" dirty="0"/>
              <a:t> 8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xyoo</a:t>
            </a:r>
            <a:endParaRPr lang="en-US" dirty="0"/>
          </a:p>
          <a:p>
            <a:r>
              <a:rPr lang="en-US" dirty="0" err="1"/>
              <a:t>Hnub</a:t>
            </a:r>
            <a:r>
              <a:rPr lang="en-US" dirty="0"/>
              <a:t> </a:t>
            </a:r>
            <a:r>
              <a:rPr lang="en-US" dirty="0" err="1"/>
              <a:t>Uas</a:t>
            </a:r>
            <a:r>
              <a:rPr lang="en-US" dirty="0"/>
              <a:t> Tau Lees </a:t>
            </a:r>
            <a:r>
              <a:rPr lang="en-US" dirty="0" err="1"/>
              <a:t>Txais</a:t>
            </a:r>
            <a:r>
              <a:rPr lang="en-US" dirty="0"/>
              <a:t>: </a:t>
            </a:r>
            <a:r>
              <a:rPr lang="en-US" u="sng" dirty="0" err="1"/>
              <a:t>Lub</a:t>
            </a:r>
            <a:r>
              <a:rPr lang="en-US" u="sng" dirty="0"/>
              <a:t> </a:t>
            </a:r>
            <a:r>
              <a:rPr lang="en-US" u="sng" dirty="0" err="1"/>
              <a:t>Kaum</a:t>
            </a:r>
            <a:r>
              <a:rPr lang="en-US" u="sng" dirty="0"/>
              <a:t> Ob </a:t>
            </a:r>
            <a:r>
              <a:rPr lang="en-US" u="sng" dirty="0" err="1"/>
              <a:t>Hli</a:t>
            </a:r>
            <a:r>
              <a:rPr lang="en-US" u="sng" dirty="0"/>
              <a:t> </a:t>
            </a:r>
            <a:r>
              <a:rPr lang="en-US" u="sng" dirty="0" err="1"/>
              <a:t>Hnub</a:t>
            </a:r>
            <a:r>
              <a:rPr lang="en-US" u="sng" dirty="0"/>
              <a:t> Tim 31, 2023 </a:t>
            </a:r>
          </a:p>
          <a:p>
            <a:pPr lvl="1"/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Sij</a:t>
            </a:r>
            <a:r>
              <a:rPr lang="en-US" dirty="0"/>
              <a:t> </a:t>
            </a:r>
            <a:r>
              <a:rPr lang="en-US" dirty="0" err="1"/>
              <a:t>Hawm</a:t>
            </a:r>
            <a:r>
              <a:rPr lang="en-US" dirty="0"/>
              <a:t> </a:t>
            </a:r>
            <a:r>
              <a:rPr lang="en-US" dirty="0" err="1"/>
              <a:t>Npaj</a:t>
            </a:r>
            <a:r>
              <a:rPr lang="en-US" dirty="0"/>
              <a:t> </a:t>
            </a:r>
            <a:r>
              <a:rPr lang="en-US" dirty="0" err="1"/>
              <a:t>Zaum</a:t>
            </a:r>
            <a:r>
              <a:rPr lang="en-US" dirty="0"/>
              <a:t> 6: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Ob </a:t>
            </a:r>
            <a:r>
              <a:rPr lang="en-US" dirty="0" err="1"/>
              <a:t>Hli</a:t>
            </a:r>
            <a:r>
              <a:rPr lang="en-US" dirty="0"/>
              <a:t> </a:t>
            </a:r>
            <a:r>
              <a:rPr lang="en-US" dirty="0" err="1"/>
              <a:t>Hnub</a:t>
            </a:r>
            <a:r>
              <a:rPr lang="en-US" dirty="0"/>
              <a:t> Tim 31, 2023 –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Ob </a:t>
            </a:r>
            <a:r>
              <a:rPr lang="en-US" dirty="0" err="1"/>
              <a:t>Hli</a:t>
            </a:r>
            <a:r>
              <a:rPr lang="en-US" dirty="0"/>
              <a:t> </a:t>
            </a:r>
            <a:r>
              <a:rPr lang="en-US" dirty="0" err="1"/>
              <a:t>Hnub</a:t>
            </a:r>
            <a:r>
              <a:rPr lang="en-US" dirty="0"/>
              <a:t> Tim 31, 2031</a:t>
            </a:r>
          </a:p>
          <a:p>
            <a:pPr lvl="1"/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Sij</a:t>
            </a:r>
            <a:r>
              <a:rPr lang="en-US" dirty="0"/>
              <a:t> </a:t>
            </a:r>
            <a:r>
              <a:rPr lang="en-US" dirty="0" err="1"/>
              <a:t>Hawm</a:t>
            </a:r>
            <a:r>
              <a:rPr lang="en-US" dirty="0"/>
              <a:t> </a:t>
            </a:r>
            <a:r>
              <a:rPr lang="en-US" dirty="0" err="1"/>
              <a:t>Npaj</a:t>
            </a:r>
            <a:r>
              <a:rPr lang="en-US" dirty="0"/>
              <a:t> </a:t>
            </a:r>
            <a:r>
              <a:rPr lang="en-US" dirty="0" err="1"/>
              <a:t>Zaum</a:t>
            </a:r>
            <a:r>
              <a:rPr lang="en-US" dirty="0"/>
              <a:t> 5: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Ob </a:t>
            </a:r>
            <a:r>
              <a:rPr lang="en-US" dirty="0" err="1"/>
              <a:t>Hli</a:t>
            </a:r>
            <a:r>
              <a:rPr lang="en-US" dirty="0"/>
              <a:t> </a:t>
            </a:r>
            <a:r>
              <a:rPr lang="en-US" dirty="0" err="1"/>
              <a:t>Hnub</a:t>
            </a:r>
            <a:r>
              <a:rPr lang="en-US" dirty="0"/>
              <a:t> Tim 31, 2015 –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Ob </a:t>
            </a:r>
            <a:r>
              <a:rPr lang="en-US" dirty="0" err="1"/>
              <a:t>Hli</a:t>
            </a:r>
            <a:r>
              <a:rPr lang="en-US" dirty="0"/>
              <a:t> Hub Tim 31, 2023 </a:t>
            </a:r>
          </a:p>
          <a:p>
            <a:r>
              <a:rPr lang="en-US" dirty="0" err="1"/>
              <a:t>Npaj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haum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txoj</a:t>
            </a:r>
            <a:r>
              <a:rPr lang="en-US" dirty="0"/>
              <a:t>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cai</a:t>
            </a:r>
            <a:r>
              <a:rPr lang="en-US" dirty="0"/>
              <a:t> “fair share“ (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ncaj</a:t>
            </a:r>
            <a:r>
              <a:rPr lang="en-US" dirty="0"/>
              <a:t> </a:t>
            </a:r>
            <a:r>
              <a:rPr lang="en-US" dirty="0" err="1"/>
              <a:t>ncees</a:t>
            </a:r>
            <a:r>
              <a:rPr lang="en-US" dirty="0"/>
              <a:t>) </a:t>
            </a:r>
            <a:r>
              <a:rPr lang="en-US" dirty="0" err="1"/>
              <a:t>ntawm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cheeb</a:t>
            </a:r>
            <a:r>
              <a:rPr lang="en-US" dirty="0"/>
              <a:t> </a:t>
            </a:r>
            <a:r>
              <a:rPr lang="en-US" dirty="0" err="1"/>
              <a:t>tsam</a:t>
            </a:r>
            <a:r>
              <a:rPr lang="en-US" dirty="0"/>
              <a:t> </a:t>
            </a:r>
            <a:r>
              <a:rPr lang="en-US" dirty="0" err="1"/>
              <a:t>uas</a:t>
            </a:r>
            <a:r>
              <a:rPr lang="en-US" dirty="0"/>
              <a:t> </a:t>
            </a:r>
            <a:r>
              <a:rPr lang="en-US" dirty="0" err="1"/>
              <a:t>xav</a:t>
            </a:r>
            <a:r>
              <a:rPr lang="en-US" dirty="0"/>
              <a:t> tau </a:t>
            </a:r>
            <a:r>
              <a:rPr lang="en-US" dirty="0" err="1"/>
              <a:t>vaj</a:t>
            </a:r>
            <a:r>
              <a:rPr lang="en-US" dirty="0"/>
              <a:t> </a:t>
            </a:r>
            <a:r>
              <a:rPr lang="en-US" dirty="0" err="1"/>
              <a:t>tsev</a:t>
            </a:r>
            <a:r>
              <a:rPr lang="en-US" dirty="0"/>
              <a:t> chaw </a:t>
            </a:r>
            <a:r>
              <a:rPr lang="en-US" dirty="0" err="1"/>
              <a:t>nyob</a:t>
            </a:r>
            <a:endParaRPr lang="en-US" dirty="0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3400" y="5100918"/>
            <a:ext cx="2276733" cy="2276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387AE-8850-4C77-A040-E588FBAA734D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126884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Down 10">
            <a:extLst>
              <a:ext uri="{FF2B5EF4-FFF2-40B4-BE49-F238E27FC236}">
                <a16:creationId xmlns:a16="http://schemas.microsoft.com/office/drawing/2014/main" id="{E87DFC88-A808-21C9-DCCE-CCCF09E290E2}"/>
              </a:ext>
            </a:extLst>
          </p:cNvPr>
          <p:cNvSpPr/>
          <p:nvPr/>
        </p:nvSpPr>
        <p:spPr>
          <a:xfrm rot="19554687">
            <a:off x="11089084" y="1461567"/>
            <a:ext cx="343315" cy="1426464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CFBB209-E36A-5DCD-BE73-B18843E32317}"/>
              </a:ext>
            </a:extLst>
          </p:cNvPr>
          <p:cNvSpPr/>
          <p:nvPr/>
        </p:nvSpPr>
        <p:spPr>
          <a:xfrm rot="19760060">
            <a:off x="10859247" y="2658836"/>
            <a:ext cx="343315" cy="658368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EF2E9DB-F0F3-EB66-34E0-BC73C1661352}"/>
              </a:ext>
            </a:extLst>
          </p:cNvPr>
          <p:cNvSpPr/>
          <p:nvPr/>
        </p:nvSpPr>
        <p:spPr>
          <a:xfrm rot="10800000">
            <a:off x="10929760" y="3963432"/>
            <a:ext cx="343315" cy="422082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21299999" lon="600000" rev="162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2EF93E-DC3C-59BE-6F6E-5C49B706A269}"/>
              </a:ext>
            </a:extLst>
          </p:cNvPr>
          <p:cNvSpPr/>
          <p:nvPr/>
        </p:nvSpPr>
        <p:spPr>
          <a:xfrm rot="16652439">
            <a:off x="10847840" y="4937625"/>
            <a:ext cx="343315" cy="594360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D3A611F-619C-1BC1-9DEC-BA158439BD39}"/>
              </a:ext>
            </a:extLst>
          </p:cNvPr>
          <p:cNvSpPr/>
          <p:nvPr/>
        </p:nvSpPr>
        <p:spPr>
          <a:xfrm rot="15305576">
            <a:off x="11078715" y="5493146"/>
            <a:ext cx="343315" cy="1316736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77AAF-B61C-0D3B-FE6D-2D5F651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Ntsiab</a:t>
            </a:r>
            <a:r>
              <a:rPr lang="en-US" sz="3600" dirty="0"/>
              <a:t> </a:t>
            </a:r>
            <a:r>
              <a:rPr lang="en-US" sz="3600" dirty="0" err="1"/>
              <a:t>Lus</a:t>
            </a:r>
            <a:r>
              <a:rPr lang="en-US" sz="3600" dirty="0"/>
              <a:t> </a:t>
            </a:r>
            <a:r>
              <a:rPr lang="en-US" sz="3600" dirty="0" err="1"/>
              <a:t>Ntawm</a:t>
            </a:r>
            <a:r>
              <a:rPr lang="en-US" sz="3600" dirty="0"/>
              <a:t> </a:t>
            </a:r>
            <a:r>
              <a:rPr lang="en-US" sz="3600" dirty="0" err="1"/>
              <a:t>Vaj</a:t>
            </a:r>
            <a:r>
              <a:rPr lang="en-US" sz="3600" dirty="0"/>
              <a:t> </a:t>
            </a:r>
            <a:r>
              <a:rPr lang="en-US" sz="3600" dirty="0" err="1"/>
              <a:t>Tsev</a:t>
            </a:r>
            <a:r>
              <a:rPr lang="en-US" sz="3600" dirty="0"/>
              <a:t> Chaw </a:t>
            </a:r>
            <a:r>
              <a:rPr lang="en-US" sz="3600" dirty="0" err="1"/>
              <a:t>Nyob</a:t>
            </a:r>
            <a:endParaRPr lang="en-US" sz="3600" dirty="0">
              <a:solidFill>
                <a:srgbClr val="1D448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347C-004F-0C81-0A96-ECCDE0BFCD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7935937" cy="5690236"/>
          </a:xfrm>
        </p:spPr>
        <p:txBody>
          <a:bodyPr>
            <a:noAutofit/>
          </a:bodyPr>
          <a:lstStyle/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Kev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Tsuam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Kev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Xav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Tau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–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txheeb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pej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xeem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ua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hauj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lwm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thiab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xav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tau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Kev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Tsuam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yam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ncaj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ncees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–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txheeb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cov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teeb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meem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kom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muaj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huam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sib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luag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txog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ntawm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chaw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nyob</a:t>
            </a:r>
            <a:endParaRPr lang="en-US" sz="23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300" dirty="0" err="1"/>
              <a:t>Cov</a:t>
            </a:r>
            <a:r>
              <a:rPr lang="en-US" sz="2300" dirty="0"/>
              <a:t> Chaw </a:t>
            </a:r>
            <a:r>
              <a:rPr lang="en-US" sz="2300" dirty="0" err="1"/>
              <a:t>Nyob</a:t>
            </a:r>
            <a:r>
              <a:rPr lang="en-US" sz="2300" dirty="0"/>
              <a:t> </a:t>
            </a:r>
            <a:r>
              <a:rPr lang="en-US" sz="2300" dirty="0" err="1"/>
              <a:t>Vaj</a:t>
            </a:r>
            <a:r>
              <a:rPr lang="en-US" sz="2300" dirty="0"/>
              <a:t> </a:t>
            </a:r>
            <a:r>
              <a:rPr lang="en-US" sz="2300" dirty="0" err="1"/>
              <a:t>Tsev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–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txheeb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qhov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chaw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uas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muaj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rau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tsim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kho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los sis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hloov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kho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Kev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Ntsuam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Kev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Txwv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–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ntsuam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tsoom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fwv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thiab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cov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tsis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yog-tsoom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fwv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txwv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txhim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kho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Kev </a:t>
            </a:r>
            <a:r>
              <a:rPr lang="en-US" sz="2300" dirty="0" err="1"/>
              <a:t>N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tsuam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dirty="0" err="1"/>
              <a:t>X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yuas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Cov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Nyob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Yav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Dhau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Los 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–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ntsuas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nce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qib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thiab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txheeb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xyuas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qhov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sib rug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Txoj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Cai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thiab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Txoj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Hauj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Lwm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–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tsim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txoj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cai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thiab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cov</a:t>
            </a:r>
            <a:r>
              <a:rPr lang="en-US" sz="2300" b="0" dirty="0"/>
              <a:t> </a:t>
            </a:r>
            <a:r>
              <a:rPr lang="en-US" sz="2300" b="0" dirty="0" err="1"/>
              <a:t>hauj</a:t>
            </a:r>
            <a:r>
              <a:rPr lang="en-US" sz="2300" b="0" dirty="0"/>
              <a:t> </a:t>
            </a:r>
            <a:r>
              <a:rPr lang="en-US" sz="2300" b="0" dirty="0" err="1"/>
              <a:t>lwm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kom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tau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raws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li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cov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kev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xav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tau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vaj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tsev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chawm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nyob</a:t>
            </a:r>
            <a:r>
              <a:rPr 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9F00EA-B8E6-F3D2-7A52-AEC063F122C1}"/>
              </a:ext>
            </a:extLst>
          </p:cNvPr>
          <p:cNvSpPr/>
          <p:nvPr/>
        </p:nvSpPr>
        <p:spPr>
          <a:xfrm>
            <a:off x="11356501" y="2821595"/>
            <a:ext cx="2816699" cy="276606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Txoj</a:t>
            </a:r>
            <a:r>
              <a:rPr lang="en-US" sz="3200" dirty="0"/>
              <a:t> Cai </a:t>
            </a:r>
            <a:r>
              <a:rPr lang="en-US" sz="3200" dirty="0" err="1"/>
              <a:t>thiab</a:t>
            </a:r>
            <a:r>
              <a:rPr lang="en-US" sz="3200" dirty="0"/>
              <a:t> </a:t>
            </a:r>
            <a:r>
              <a:rPr lang="en-US" sz="3200" dirty="0" err="1"/>
              <a:t>Cov</a:t>
            </a:r>
            <a:r>
              <a:rPr lang="en-US" sz="3200" dirty="0"/>
              <a:t> </a:t>
            </a:r>
            <a:r>
              <a:rPr lang="en-US" sz="3200" dirty="0" err="1"/>
              <a:t>Hauj</a:t>
            </a:r>
            <a:r>
              <a:rPr lang="en-US" sz="3200" dirty="0"/>
              <a:t> </a:t>
            </a:r>
            <a:r>
              <a:rPr lang="en-US" sz="3200" dirty="0" err="1"/>
              <a:t>Lwm</a:t>
            </a:r>
            <a:endParaRPr lang="en-US" sz="3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59D7D8-7A62-B024-1109-F546B8120381}"/>
              </a:ext>
            </a:extLst>
          </p:cNvPr>
          <p:cNvSpPr/>
          <p:nvPr/>
        </p:nvSpPr>
        <p:spPr>
          <a:xfrm>
            <a:off x="9135004" y="3637080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Chaw </a:t>
            </a:r>
            <a:r>
              <a:rPr lang="en-US" dirty="0" err="1"/>
              <a:t>Nyob</a:t>
            </a:r>
            <a:r>
              <a:rPr lang="en-US" dirty="0"/>
              <a:t> </a:t>
            </a:r>
            <a:r>
              <a:rPr lang="en-US" dirty="0" err="1"/>
              <a:t>Vaj</a:t>
            </a:r>
            <a:r>
              <a:rPr lang="en-US" dirty="0"/>
              <a:t> </a:t>
            </a:r>
            <a:r>
              <a:rPr lang="en-US" dirty="0" err="1"/>
              <a:t>Tsev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D3A326-0F13-8F52-63AE-927691AD4938}"/>
              </a:ext>
            </a:extLst>
          </p:cNvPr>
          <p:cNvSpPr/>
          <p:nvPr/>
        </p:nvSpPr>
        <p:spPr>
          <a:xfrm>
            <a:off x="9135004" y="2439453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Kev </a:t>
            </a:r>
            <a:r>
              <a:rPr lang="en-US" sz="1400" dirty="0" err="1"/>
              <a:t>Ntsuam</a:t>
            </a:r>
            <a:r>
              <a:rPr lang="en-US" sz="1400" dirty="0"/>
              <a:t> </a:t>
            </a:r>
            <a:r>
              <a:rPr lang="en-US" sz="1400" dirty="0" err="1"/>
              <a:t>Xyuas</a:t>
            </a:r>
            <a:r>
              <a:rPr lang="en-US" sz="1400" dirty="0"/>
              <a:t> </a:t>
            </a:r>
            <a:r>
              <a:rPr lang="en-US" sz="1400" dirty="0" err="1"/>
              <a:t>Vaj</a:t>
            </a:r>
            <a:r>
              <a:rPr lang="en-US" sz="1400" dirty="0"/>
              <a:t> </a:t>
            </a:r>
            <a:r>
              <a:rPr lang="en-US" sz="1400" dirty="0" err="1"/>
              <a:t>Tsev</a:t>
            </a:r>
            <a:r>
              <a:rPr lang="en-US" sz="1400" dirty="0"/>
              <a:t> Chaw </a:t>
            </a:r>
            <a:r>
              <a:rPr lang="en-US" sz="1400" dirty="0" err="1"/>
              <a:t>Nyob</a:t>
            </a:r>
            <a:r>
              <a:rPr lang="en-US" sz="1400" dirty="0"/>
              <a:t> Yam </a:t>
            </a:r>
            <a:r>
              <a:rPr lang="en-US" sz="1400" dirty="0" err="1"/>
              <a:t>Ncaj</a:t>
            </a:r>
            <a:r>
              <a:rPr lang="en-US" sz="1400" dirty="0"/>
              <a:t> </a:t>
            </a:r>
            <a:r>
              <a:rPr lang="en-US" sz="1400" dirty="0" err="1"/>
              <a:t>Ncees</a:t>
            </a:r>
            <a:endParaRPr lang="en-US" sz="1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3A5533-9861-A754-58D4-187282A06E97}"/>
              </a:ext>
            </a:extLst>
          </p:cNvPr>
          <p:cNvSpPr/>
          <p:nvPr/>
        </p:nvSpPr>
        <p:spPr>
          <a:xfrm>
            <a:off x="9123659" y="4863284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Cov</a:t>
            </a:r>
            <a:r>
              <a:rPr lang="en-US" dirty="0"/>
              <a:t> Kev </a:t>
            </a:r>
            <a:r>
              <a:rPr lang="en-US" dirty="0" err="1"/>
              <a:t>Txwv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2FA2EA-CE0A-4977-DBCA-8F1B13E7A2B8}"/>
              </a:ext>
            </a:extLst>
          </p:cNvPr>
          <p:cNvSpPr/>
          <p:nvPr/>
        </p:nvSpPr>
        <p:spPr>
          <a:xfrm>
            <a:off x="9123659" y="1219200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Xav</a:t>
            </a:r>
            <a:r>
              <a:rPr lang="en-US" dirty="0"/>
              <a:t> Tau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err="1"/>
              <a:t>Soj</a:t>
            </a:r>
            <a:r>
              <a:rPr lang="en-US" dirty="0"/>
              <a:t> </a:t>
            </a:r>
            <a:r>
              <a:rPr lang="en-US" dirty="0" err="1"/>
              <a:t>Ntsuam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6283AE-CA4D-11D9-7E72-BBD4A3759C49}"/>
              </a:ext>
            </a:extLst>
          </p:cNvPr>
          <p:cNvSpPr/>
          <p:nvPr/>
        </p:nvSpPr>
        <p:spPr>
          <a:xfrm>
            <a:off x="9135004" y="6060911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Kev </a:t>
            </a:r>
            <a:r>
              <a:rPr lang="en-US" dirty="0" err="1"/>
              <a:t>Soj</a:t>
            </a:r>
            <a:r>
              <a:rPr lang="en-US" dirty="0"/>
              <a:t> </a:t>
            </a:r>
            <a:r>
              <a:rPr lang="en-US" dirty="0" err="1"/>
              <a:t>Ntsuam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D94929-B50A-40BA-BEE3-9AD5736A7220}"/>
              </a:ext>
            </a:extLst>
          </p:cNvPr>
          <p:cNvSpPr txBox="1"/>
          <p:nvPr/>
        </p:nvSpPr>
        <p:spPr>
          <a:xfrm>
            <a:off x="304800" y="7652266"/>
            <a:ext cx="86868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</a:rPr>
              <a:t>Lub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Nroog</a:t>
            </a:r>
            <a:r>
              <a:rPr lang="en-US" sz="2000" b="0" dirty="0">
                <a:solidFill>
                  <a:schemeClr val="bg1"/>
                </a:solidFill>
              </a:rPr>
              <a:t> Fresno Kev </a:t>
            </a:r>
            <a:r>
              <a:rPr lang="en-US" sz="2000" b="0" dirty="0" err="1">
                <a:solidFill>
                  <a:schemeClr val="bg1"/>
                </a:solidFill>
              </a:rPr>
              <a:t>Txhim</a:t>
            </a:r>
            <a:r>
              <a:rPr lang="en-US" sz="2000" b="0" dirty="0">
                <a:solidFill>
                  <a:schemeClr val="bg1"/>
                </a:solidFill>
              </a:rPr>
              <a:t> Kho </a:t>
            </a:r>
            <a:r>
              <a:rPr lang="en-US" sz="2000" b="1" dirty="0" err="1">
                <a:solidFill>
                  <a:srgbClr val="00B0F0"/>
                </a:solidFill>
              </a:rPr>
              <a:t>Vaj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Tsev</a:t>
            </a:r>
            <a:r>
              <a:rPr lang="en-US" sz="2000" b="1" dirty="0">
                <a:solidFill>
                  <a:srgbClr val="00B0F0"/>
                </a:solidFill>
              </a:rPr>
              <a:t> Chaw </a:t>
            </a:r>
            <a:r>
              <a:rPr lang="en-US" sz="2000" b="1" dirty="0" err="1">
                <a:solidFill>
                  <a:srgbClr val="00B0F0"/>
                </a:solidFill>
              </a:rPr>
              <a:t>Nyob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Qhov</a:t>
            </a:r>
            <a:r>
              <a:rPr lang="en-US" sz="2000" b="1" dirty="0">
                <a:solidFill>
                  <a:srgbClr val="00B0F0"/>
                </a:solidFill>
              </a:rPr>
              <a:t> Chaw</a:t>
            </a:r>
          </a:p>
        </p:txBody>
      </p:sp>
    </p:spTree>
    <p:extLst>
      <p:ext uri="{BB962C8B-B14F-4D97-AF65-F5344CB8AC3E}">
        <p14:creationId xmlns:p14="http://schemas.microsoft.com/office/powerpoint/2010/main" val="397275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159169"/>
            <a:ext cx="11734800" cy="3046988"/>
          </a:xfrm>
        </p:spPr>
        <p:txBody>
          <a:bodyPr/>
          <a:lstStyle/>
          <a:p>
            <a:pPr lvl="0"/>
            <a:r>
              <a:rPr lang="en-US" sz="6600" dirty="0" err="1"/>
              <a:t>Muab</a:t>
            </a:r>
            <a:r>
              <a:rPr lang="en-US" sz="6600" dirty="0"/>
              <a:t> Kev </a:t>
            </a:r>
            <a:r>
              <a:rPr lang="en-US" sz="6600" dirty="0" err="1"/>
              <a:t>Xav</a:t>
            </a:r>
            <a:r>
              <a:rPr lang="en-US" sz="6600" dirty="0"/>
              <a:t> Tau </a:t>
            </a:r>
            <a:r>
              <a:rPr lang="en-US" sz="6600" dirty="0" err="1"/>
              <a:t>Vaj</a:t>
            </a:r>
            <a:r>
              <a:rPr lang="en-US" sz="6600" dirty="0"/>
              <a:t> </a:t>
            </a:r>
            <a:r>
              <a:rPr lang="en-US" sz="6600" dirty="0" err="1"/>
              <a:t>Tsev</a:t>
            </a:r>
            <a:r>
              <a:rPr lang="en-US" sz="6600" dirty="0"/>
              <a:t> Chaw </a:t>
            </a:r>
            <a:r>
              <a:rPr lang="en-US" sz="6600" dirty="0" err="1"/>
              <a:t>Nyob</a:t>
            </a:r>
            <a:r>
              <a:rPr lang="en-US" sz="6600" dirty="0"/>
              <a:t> Rau </a:t>
            </a:r>
            <a:r>
              <a:rPr lang="en-US" sz="6600" dirty="0" err="1"/>
              <a:t>Hauv</a:t>
            </a:r>
            <a:r>
              <a:rPr lang="en-US" sz="6600" dirty="0"/>
              <a:t> </a:t>
            </a:r>
            <a:r>
              <a:rPr lang="en-US" sz="6600" dirty="0" err="1"/>
              <a:t>Cheeb</a:t>
            </a:r>
            <a:r>
              <a:rPr lang="en-US" sz="6600" dirty="0"/>
              <a:t> </a:t>
            </a:r>
            <a:r>
              <a:rPr lang="en-US" sz="6600" dirty="0" err="1"/>
              <a:t>Tsam</a:t>
            </a:r>
            <a:r>
              <a:rPr lang="en-US" sz="6600" dirty="0"/>
              <a:t> (</a:t>
            </a:r>
            <a:r>
              <a:rPr lang="en-US" sz="4400" dirty="0"/>
              <a:t>Regional Housing Needs Allocation RHNA</a:t>
            </a:r>
            <a:r>
              <a:rPr lang="en-US" sz="6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3320375"/>
      </p:ext>
    </p:extLst>
  </p:cSld>
  <p:clrMapOvr>
    <a:masterClrMapping/>
  </p:clrMapOvr>
</p:sld>
</file>

<file path=ppt/theme/theme1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184d50-c458-4306-8f04-d25e4a86a91b" xsi:nil="true"/>
    <lcf76f155ced4ddcb4097134ff3c332f xmlns="586d4c45-0d48-4103-8502-342586947b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FE09ED1DD414AAC085BFE63B47B45" ma:contentTypeVersion="16" ma:contentTypeDescription="Create a new document." ma:contentTypeScope="" ma:versionID="71d218c047f638493228931c84ab8cea">
  <xsd:schema xmlns:xsd="http://www.w3.org/2001/XMLSchema" xmlns:xs="http://www.w3.org/2001/XMLSchema" xmlns:p="http://schemas.microsoft.com/office/2006/metadata/properties" xmlns:ns2="586d4c45-0d48-4103-8502-342586947b24" xmlns:ns3="fa184d50-c458-4306-8f04-d25e4a86a91b" targetNamespace="http://schemas.microsoft.com/office/2006/metadata/properties" ma:root="true" ma:fieldsID="bbb3fa56b1d16c9acb29dfaba45adba5" ns2:_="" ns3:_="">
    <xsd:import namespace="586d4c45-0d48-4103-8502-342586947b24"/>
    <xsd:import namespace="fa184d50-c458-4306-8f04-d25e4a86a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d4c45-0d48-4103-8502-342586947b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340e7dc-12c7-4eb9-814e-6b7fc6f27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84d50-c458-4306-8f04-d25e4a86a9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885e9de-f3ee-4ce3-8f94-ac6032c57966}" ma:internalName="TaxCatchAll" ma:showField="CatchAllData" ma:web="fa184d50-c458-4306-8f04-d25e4a86a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FF2732-344B-4597-A810-AC761F632997}">
  <ds:schemaRefs>
    <ds:schemaRef ds:uri="http://schemas.microsoft.com/office/2006/metadata/properties"/>
    <ds:schemaRef ds:uri="http://purl.org/dc/terms/"/>
    <ds:schemaRef ds:uri="0f388dec-bbcd-4bf0-844f-e4fae53e05ed"/>
    <ds:schemaRef ds:uri="http://schemas.microsoft.com/office/2006/documentManagement/types"/>
    <ds:schemaRef ds:uri="b0bb152b-9faf-4954-af1b-e3d2c764ea54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fa184d50-c458-4306-8f04-d25e4a86a91b"/>
    <ds:schemaRef ds:uri="586d4c45-0d48-4103-8502-342586947b24"/>
  </ds:schemaRefs>
</ds:datastoreItem>
</file>

<file path=customXml/itemProps2.xml><?xml version="1.0" encoding="utf-8"?>
<ds:datastoreItem xmlns:ds="http://schemas.openxmlformats.org/officeDocument/2006/customXml" ds:itemID="{EB6D191C-5A77-4775-A234-ABD988CB00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3E6C4A-8851-4783-A8A5-D4AA1DA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6d4c45-0d48-4103-8502-342586947b24"/>
    <ds:schemaRef ds:uri="fa184d50-c458-4306-8f04-d25e4a86a9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11896</TotalTime>
  <Words>3693</Words>
  <Application>Microsoft Office PowerPoint</Application>
  <PresentationFormat>Custom</PresentationFormat>
  <Paragraphs>543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PlaceWorks Main</vt:lpstr>
      <vt:lpstr>PowerPoint Presentation</vt:lpstr>
      <vt:lpstr>Cov Txheej Txheem</vt:lpstr>
      <vt:lpstr>Koom Kas Pab Pawg Neeg</vt:lpstr>
      <vt:lpstr>Lub Ntsiab Lus Ntawm Kev Sib Tham</vt:lpstr>
      <vt:lpstr>Lub Ncaij Nyoog Ntawm Koom Kas</vt:lpstr>
      <vt:lpstr>Cov Txheej Txheem Vaj Tsev Chaw Nyob/ Ntsiab Lus</vt:lpstr>
      <vt:lpstr>Vaj Tsev Chaw Nyob Yog Dab Tsi? </vt:lpstr>
      <vt:lpstr>Ntsiab Lus Ntawm Vaj Tsev Chaw Nyob</vt:lpstr>
      <vt:lpstr>Muab Kev Xav Tau Vaj Tsev Chaw Nyob Rau Hauv Cheeb Tsam (Regional Housing Needs Allocation RHNA)</vt:lpstr>
      <vt:lpstr>RHNA Raug Txiav Txim Li Cas? </vt:lpstr>
      <vt:lpstr>Fresno COG RHNA </vt:lpstr>
      <vt:lpstr>Lub Nroog Fresno RHNA Raws Li Hom Kev Tau Nyiaj Los</vt:lpstr>
      <vt:lpstr>Ntaub Ntawv Txog Ntawm Keeb Kwm Vaj Tsev Chaw Nyob</vt:lpstr>
      <vt:lpstr>Tsev Neeg Raws Li Hom Kev Tau Nyiaj Los</vt:lpstr>
      <vt:lpstr>Kev Siv Nyiaj Ntawm Lub Nroog Fresno Yog Li Cas?</vt:lpstr>
      <vt:lpstr>Kev Xauj Nyob Hauv Nroog Fresno</vt:lpstr>
      <vt:lpstr>Leej twg yog tus tau txais kev puas tsuaj ntawm tus nqi vaj tsev siab hauv Nroog Fresno?</vt:lpstr>
      <vt:lpstr>Hom Tsev Hauv Nroog Fresno</vt:lpstr>
      <vt:lpstr>Cov Neeg Tsi Muaj Vaj Tsev Nyob</vt:lpstr>
      <vt:lpstr>Vaj Tsev Nyob Uas Muaj Kev ncaj Ncees</vt:lpstr>
      <vt:lpstr>PowerPoint Presentation</vt:lpstr>
      <vt:lpstr>Hom nyiaj tau los nruab nrab ntawm Pag Pawg Block</vt:lpstr>
      <vt:lpstr>Vaj Tsev Chaw Nyob Uas Tiav! </vt:lpstr>
      <vt:lpstr>Vaj Tsev Chaw Nyob Uas Tiav! </vt:lpstr>
      <vt:lpstr>Kev Tawm Qhia</vt:lpstr>
      <vt:lpstr>Cov Lus Nug ntawm Kev Tawm Qhia</vt:lpstr>
      <vt:lpstr>Ua Tsaug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Project</dc:title>
  <dc:creator>Reyna Rodriguez</dc:creator>
  <cp:lastModifiedBy>Reyna Rodriguez</cp:lastModifiedBy>
  <cp:revision>797</cp:revision>
  <cp:lastPrinted>2014-02-22T19:24:41Z</cp:lastPrinted>
  <dcterms:created xsi:type="dcterms:W3CDTF">2016-08-17T18:39:30Z</dcterms:created>
  <dcterms:modified xsi:type="dcterms:W3CDTF">2022-08-31T17:52:38Z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0x010100156FE09ED1DD414AAC085BFE63B47B45</vt:lpwstr>
  </property>
  <property fmtid="{D5CDD505-2E9C-101B-9397-08002B2CF9AE}" pid="3" name="MediaServiceImageTags">
    <vt:lpwstr/>
  </property>
</Properties>
</file>