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31" r:id="rId5"/>
  </p:sldMasterIdLst>
  <p:notesMasterIdLst>
    <p:notesMasterId r:id="rId29"/>
  </p:notesMasterIdLst>
  <p:handoutMasterIdLst>
    <p:handoutMasterId r:id="rId30"/>
  </p:handoutMasterIdLst>
  <p:sldIdLst>
    <p:sldId id="950" r:id="rId6"/>
    <p:sldId id="984" r:id="rId7"/>
    <p:sldId id="985" r:id="rId8"/>
    <p:sldId id="955" r:id="rId9"/>
    <p:sldId id="980" r:id="rId10"/>
    <p:sldId id="956" r:id="rId11"/>
    <p:sldId id="957" r:id="rId12"/>
    <p:sldId id="960" r:id="rId13"/>
    <p:sldId id="986" r:id="rId14"/>
    <p:sldId id="959" r:id="rId15"/>
    <p:sldId id="981" r:id="rId16"/>
    <p:sldId id="988" r:id="rId17"/>
    <p:sldId id="972" r:id="rId18"/>
    <p:sldId id="982" r:id="rId19"/>
    <p:sldId id="951" r:id="rId20"/>
    <p:sldId id="964" r:id="rId21"/>
    <p:sldId id="966" r:id="rId22"/>
    <p:sldId id="968" r:id="rId23"/>
    <p:sldId id="979" r:id="rId24"/>
    <p:sldId id="978" r:id="rId25"/>
    <p:sldId id="989" r:id="rId26"/>
    <p:sldId id="990" r:id="rId27"/>
    <p:sldId id="983" r:id="rId28"/>
  </p:sldIdLst>
  <p:sldSz cx="14630400" cy="8229600"/>
  <p:notesSz cx="7010400" cy="9296400"/>
  <p:defaultTextStyle>
    <a:defPPr>
      <a:defRPr lang="en-US"/>
    </a:defPPr>
    <a:lvl1pPr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653110"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306220"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959331"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612441"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3265551" algn="l" defTabSz="130622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3918661" algn="l" defTabSz="130622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4571771" algn="l" defTabSz="130622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5224882" algn="l" defTabSz="130622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47008253-13D0-4043-966E-DD0383623B85}">
          <p14:sldIdLst>
            <p14:sldId id="950"/>
            <p14:sldId id="984"/>
            <p14:sldId id="985"/>
            <p14:sldId id="955"/>
            <p14:sldId id="980"/>
            <p14:sldId id="956"/>
            <p14:sldId id="957"/>
            <p14:sldId id="960"/>
            <p14:sldId id="986"/>
            <p14:sldId id="959"/>
            <p14:sldId id="981"/>
            <p14:sldId id="988"/>
          </p14:sldIdLst>
        </p14:section>
        <p14:section name="Untitled Section" id="{EEA13C0D-EE71-49E4-A563-074AD4D7BBBB}">
          <p14:sldIdLst>
            <p14:sldId id="972"/>
            <p14:sldId id="982"/>
            <p14:sldId id="951"/>
            <p14:sldId id="964"/>
            <p14:sldId id="966"/>
            <p14:sldId id="968"/>
            <p14:sldId id="979"/>
            <p14:sldId id="978"/>
            <p14:sldId id="989"/>
            <p14:sldId id="990"/>
            <p14:sldId id="9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9B931A-CADE-E8C0-DFB4-69F37BA84936}" name="Cynthia Walsh" initials="cw" userId="Cynthia Walsh" providerId="None"/>
  <p188:author id="{C0C6BADD-2736-D010-42A6-B532B6240F4E}" name="Clancy Taylor" initials="CT" userId="S::clancy@calruralhousing.org::bcafc3ee-38b0-449a-ae37-afb2414436c5" providerId="AD"/>
  <p188:author id="{0128A0F2-FFBA-83AB-E71F-C6C0E19FF167}" name="Karla Martinez" initials="KM" userId="S::kmartinez@placeworks.com::e977c47f-2c80-4815-a932-325759bd9f7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nt Reddy" initials="GR" lastIdx="1" clrIdx="0">
    <p:extLst>
      <p:ext uri="{19B8F6BF-5375-455C-9EA6-DF929625EA0E}">
        <p15:presenceInfo xmlns:p15="http://schemas.microsoft.com/office/powerpoint/2012/main" userId="S-1-5-21-2019995525-3504076379-2935571762-3602" providerId="AD"/>
      </p:ext>
    </p:extLst>
  </p:cmAuthor>
  <p:cmAuthor id="2" name="Greg Goodfellow" initials="GG" lastIdx="5" clrIdx="1">
    <p:extLst>
      <p:ext uri="{19B8F6BF-5375-455C-9EA6-DF929625EA0E}">
        <p15:presenceInfo xmlns:p15="http://schemas.microsoft.com/office/powerpoint/2012/main" userId="S-1-5-21-2019995525-3504076379-2935571762-7339" providerId="AD"/>
      </p:ext>
    </p:extLst>
  </p:cmAuthor>
  <p:cmAuthor id="3" name="Karla Martinez" initials="KM" lastIdx="2" clrIdx="2">
    <p:extLst>
      <p:ext uri="{19B8F6BF-5375-455C-9EA6-DF929625EA0E}">
        <p15:presenceInfo xmlns:p15="http://schemas.microsoft.com/office/powerpoint/2012/main" userId="S::kmartinez@placeworks.com::e977c47f-2c80-4815-a932-325759bd9f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D2F3"/>
    <a:srgbClr val="DCE6F2"/>
    <a:srgbClr val="D0D8E8"/>
    <a:srgbClr val="069CD8"/>
    <a:srgbClr val="1D448F"/>
    <a:srgbClr val="01B1EA"/>
    <a:srgbClr val="1D3E72"/>
    <a:srgbClr val="74A7E6"/>
    <a:srgbClr val="1B2253"/>
    <a:srgbClr val="B38B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D9CF0A-C920-6218-5351-3878E2771043}" v="1" dt="2022-09-26T18:59:57.134"/>
    <p1510:client id="{664C38C5-8A74-8BA2-75C7-320BF2B9A812}" v="56" dt="2022-09-28T20:26:38.654"/>
    <p1510:client id="{967B280B-037B-C74E-3553-45770BD1D858}" v="219" dt="2022-09-19T17:29:54.805"/>
    <p1510:client id="{DB19AA91-85AB-4597-9125-528B2EC834BC}" v="39" dt="2022-09-13T20:09:54.655"/>
    <p1510:client id="{E24866FB-548F-84AC-D99E-FA3ABAD7625C}" v="9" dt="2022-09-28T20:11:12.8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972" y="4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B5C0B6D2-A844-AA92-52B1-90884AC63B2B}"/>
    <pc:docChg chg="modSld">
      <pc:chgData name="" userId="" providerId="" clId="Web-{B5C0B6D2-A844-AA92-52B1-90884AC63B2B}" dt="2022-09-08T20:47:03.255" v="0" actId="20577"/>
      <pc:docMkLst>
        <pc:docMk/>
      </pc:docMkLst>
      <pc:sldChg chg="modSp">
        <pc:chgData name="" userId="" providerId="" clId="Web-{B5C0B6D2-A844-AA92-52B1-90884AC63B2B}" dt="2022-09-08T20:47:03.255" v="0" actId="20577"/>
        <pc:sldMkLst>
          <pc:docMk/>
          <pc:sldMk cId="2488641977" sldId="950"/>
        </pc:sldMkLst>
        <pc:spChg chg="mod">
          <ac:chgData name="" userId="" providerId="" clId="Web-{B5C0B6D2-A844-AA92-52B1-90884AC63B2B}" dt="2022-09-08T20:47:03.255" v="0" actId="20577"/>
          <ac:spMkLst>
            <pc:docMk/>
            <pc:sldMk cId="2488641977" sldId="950"/>
            <ac:spMk id="4" creationId="{6DBD5094-B042-06A3-2216-31F302118CF8}"/>
          </ac:spMkLst>
        </pc:spChg>
      </pc:sldChg>
    </pc:docChg>
  </pc:docChgLst>
  <pc:docChgLst>
    <pc:chgData name="Kate Rose" userId="S::kate@calruralhousing.org::8cc6d25a-47c0-4578-8497-8b910a112cae" providerId="AD" clId="Web-{664C38C5-8A74-8BA2-75C7-320BF2B9A812}"/>
    <pc:docChg chg="modSld sldOrd">
      <pc:chgData name="Kate Rose" userId="S::kate@calruralhousing.org::8cc6d25a-47c0-4578-8497-8b910a112cae" providerId="AD" clId="Web-{664C38C5-8A74-8BA2-75C7-320BF2B9A812}" dt="2022-09-28T20:26:38.654" v="18"/>
      <pc:docMkLst>
        <pc:docMk/>
      </pc:docMkLst>
      <pc:sldChg chg="ord">
        <pc:chgData name="Kate Rose" userId="S::kate@calruralhousing.org::8cc6d25a-47c0-4578-8497-8b910a112cae" providerId="AD" clId="Web-{664C38C5-8A74-8BA2-75C7-320BF2B9A812}" dt="2022-09-28T20:26:38.654" v="18"/>
        <pc:sldMkLst>
          <pc:docMk/>
          <pc:sldMk cId="3592838025" sldId="951"/>
        </pc:sldMkLst>
      </pc:sldChg>
      <pc:sldChg chg="addSp modSp">
        <pc:chgData name="Kate Rose" userId="S::kate@calruralhousing.org::8cc6d25a-47c0-4578-8497-8b910a112cae" providerId="AD" clId="Web-{664C38C5-8A74-8BA2-75C7-320BF2B9A812}" dt="2022-09-28T20:24:16.104" v="15" actId="14100"/>
        <pc:sldMkLst>
          <pc:docMk/>
          <pc:sldMk cId="3827210350" sldId="966"/>
        </pc:sldMkLst>
        <pc:spChg chg="add mod">
          <ac:chgData name="Kate Rose" userId="S::kate@calruralhousing.org::8cc6d25a-47c0-4578-8497-8b910a112cae" providerId="AD" clId="Web-{664C38C5-8A74-8BA2-75C7-320BF2B9A812}" dt="2022-09-28T20:24:16.104" v="15" actId="14100"/>
          <ac:spMkLst>
            <pc:docMk/>
            <pc:sldMk cId="3827210350" sldId="966"/>
            <ac:spMk id="5" creationId="{0B482E7E-DFB9-2343-AD19-16718D7678A9}"/>
          </ac:spMkLst>
        </pc:spChg>
        <pc:graphicFrameChg chg="mod modGraphic">
          <ac:chgData name="Kate Rose" userId="S::kate@calruralhousing.org::8cc6d25a-47c0-4578-8497-8b910a112cae" providerId="AD" clId="Web-{664C38C5-8A74-8BA2-75C7-320BF2B9A812}" dt="2022-09-28T20:23:14.306" v="7"/>
          <ac:graphicFrameMkLst>
            <pc:docMk/>
            <pc:sldMk cId="3827210350" sldId="966"/>
            <ac:graphicFrameMk id="3" creationId="{06F4426E-23A3-3743-65BE-6D34D1E8246A}"/>
          </ac:graphicFrameMkLst>
        </pc:graphicFrameChg>
      </pc:sldChg>
      <pc:sldChg chg="modSp">
        <pc:chgData name="Kate Rose" userId="S::kate@calruralhousing.org::8cc6d25a-47c0-4578-8497-8b910a112cae" providerId="AD" clId="Web-{664C38C5-8A74-8BA2-75C7-320BF2B9A812}" dt="2022-09-28T20:25:58.747" v="17" actId="1076"/>
        <pc:sldMkLst>
          <pc:docMk/>
          <pc:sldMk cId="3681253271" sldId="968"/>
        </pc:sldMkLst>
        <pc:spChg chg="mod">
          <ac:chgData name="Kate Rose" userId="S::kate@calruralhousing.org::8cc6d25a-47c0-4578-8497-8b910a112cae" providerId="AD" clId="Web-{664C38C5-8A74-8BA2-75C7-320BF2B9A812}" dt="2022-09-28T20:25:58.747" v="17" actId="1076"/>
          <ac:spMkLst>
            <pc:docMk/>
            <pc:sldMk cId="3681253271" sldId="968"/>
            <ac:spMk id="5" creationId="{0AD67682-BFAF-4AA0-9856-D0832C154A41}"/>
          </ac:spMkLst>
        </pc:spChg>
      </pc:sldChg>
      <pc:sldChg chg="modSp">
        <pc:chgData name="Kate Rose" userId="S::kate@calruralhousing.org::8cc6d25a-47c0-4578-8497-8b910a112cae" providerId="AD" clId="Web-{664C38C5-8A74-8BA2-75C7-320BF2B9A812}" dt="2022-09-28T20:22:48.649" v="3" actId="20577"/>
        <pc:sldMkLst>
          <pc:docMk/>
          <pc:sldMk cId="1950481003" sldId="985"/>
        </pc:sldMkLst>
        <pc:spChg chg="mod">
          <ac:chgData name="Kate Rose" userId="S::kate@calruralhousing.org::8cc6d25a-47c0-4578-8497-8b910a112cae" providerId="AD" clId="Web-{664C38C5-8A74-8BA2-75C7-320BF2B9A812}" dt="2022-09-28T20:22:48.649" v="3" actId="20577"/>
          <ac:spMkLst>
            <pc:docMk/>
            <pc:sldMk cId="1950481003" sldId="985"/>
            <ac:spMk id="3" creationId="{7B963CDB-7376-F353-DDE6-75443C44C6DF}"/>
          </ac:spMkLst>
        </pc:spChg>
      </pc:sldChg>
    </pc:docChg>
  </pc:docChgLst>
  <pc:docChgLst>
    <pc:chgData name="Clancy Taylor" userId="bcafc3ee-38b0-449a-ae37-afb2414436c5" providerId="ADAL" clId="{DB19AA91-85AB-4597-9125-528B2EC834BC}"/>
    <pc:docChg chg="custSel addSld modSld sldOrd modSection">
      <pc:chgData name="Clancy Taylor" userId="bcafc3ee-38b0-449a-ae37-afb2414436c5" providerId="ADAL" clId="{DB19AA91-85AB-4597-9125-528B2EC834BC}" dt="2022-09-13T20:09:54.655" v="40" actId="1076"/>
      <pc:docMkLst>
        <pc:docMk/>
      </pc:docMkLst>
      <pc:sldChg chg="modSp">
        <pc:chgData name="Clancy Taylor" userId="bcafc3ee-38b0-449a-ae37-afb2414436c5" providerId="ADAL" clId="{DB19AA91-85AB-4597-9125-528B2EC834BC}" dt="2022-09-13T20:07:51.512" v="2" actId="403"/>
        <pc:sldMkLst>
          <pc:docMk/>
          <pc:sldMk cId="209701255" sldId="972"/>
        </pc:sldMkLst>
        <pc:graphicFrameChg chg="mod">
          <ac:chgData name="Clancy Taylor" userId="bcafc3ee-38b0-449a-ae37-afb2414436c5" providerId="ADAL" clId="{DB19AA91-85AB-4597-9125-528B2EC834BC}" dt="2022-09-13T20:07:51.512" v="2" actId="403"/>
          <ac:graphicFrameMkLst>
            <pc:docMk/>
            <pc:sldMk cId="209701255" sldId="972"/>
            <ac:graphicFrameMk id="8" creationId="{A956D22D-C358-4E5F-B61C-4C05C30EB00D}"/>
          </ac:graphicFrameMkLst>
        </pc:graphicFrameChg>
      </pc:sldChg>
      <pc:sldChg chg="addSp delSp modSp new mod ord">
        <pc:chgData name="Clancy Taylor" userId="bcafc3ee-38b0-449a-ae37-afb2414436c5" providerId="ADAL" clId="{DB19AA91-85AB-4597-9125-528B2EC834BC}" dt="2022-09-13T20:09:54.655" v="40" actId="1076"/>
        <pc:sldMkLst>
          <pc:docMk/>
          <pc:sldMk cId="3327243742" sldId="992"/>
        </pc:sldMkLst>
        <pc:spChg chg="mod">
          <ac:chgData name="Clancy Taylor" userId="bcafc3ee-38b0-449a-ae37-afb2414436c5" providerId="ADAL" clId="{DB19AA91-85AB-4597-9125-528B2EC834BC}" dt="2022-09-13T20:08:25.121" v="23" actId="20577"/>
          <ac:spMkLst>
            <pc:docMk/>
            <pc:sldMk cId="3327243742" sldId="992"/>
            <ac:spMk id="2" creationId="{7F5A5AFF-FDE8-AFEB-944D-40471F48C1EB}"/>
          </ac:spMkLst>
        </pc:spChg>
        <pc:spChg chg="del">
          <ac:chgData name="Clancy Taylor" userId="bcafc3ee-38b0-449a-ae37-afb2414436c5" providerId="ADAL" clId="{DB19AA91-85AB-4597-9125-528B2EC834BC}" dt="2022-09-13T20:08:41.225" v="27" actId="478"/>
          <ac:spMkLst>
            <pc:docMk/>
            <pc:sldMk cId="3327243742" sldId="992"/>
            <ac:spMk id="3" creationId="{1E7F159F-A7C2-52A6-3C73-D19C6993863E}"/>
          </ac:spMkLst>
        </pc:spChg>
        <pc:picChg chg="add mod">
          <ac:chgData name="Clancy Taylor" userId="bcafc3ee-38b0-449a-ae37-afb2414436c5" providerId="ADAL" clId="{DB19AA91-85AB-4597-9125-528B2EC834BC}" dt="2022-09-13T20:09:54.655" v="40" actId="1076"/>
          <ac:picMkLst>
            <pc:docMk/>
            <pc:sldMk cId="3327243742" sldId="992"/>
            <ac:picMk id="5" creationId="{0D3DEE2F-767F-46FA-49BB-90671AE95FA4}"/>
          </ac:picMkLst>
        </pc:picChg>
      </pc:sldChg>
    </pc:docChg>
  </pc:docChgLst>
  <pc:docChgLst>
    <pc:chgData name="Kate Rose" userId="S::kate@calruralhousing.org::8cc6d25a-47c0-4578-8497-8b910a112cae" providerId="AD" clId="Web-{146B615C-21F1-6E16-9F9A-1B5278C6227F}"/>
    <pc:docChg chg="modSld sldOrd">
      <pc:chgData name="Kate Rose" userId="S::kate@calruralhousing.org::8cc6d25a-47c0-4578-8497-8b910a112cae" providerId="AD" clId="Web-{146B615C-21F1-6E16-9F9A-1B5278C6227F}" dt="2022-09-01T22:09:32.553" v="114" actId="1076"/>
      <pc:docMkLst>
        <pc:docMk/>
      </pc:docMkLst>
      <pc:sldChg chg="modSp">
        <pc:chgData name="Kate Rose" userId="S::kate@calruralhousing.org::8cc6d25a-47c0-4578-8497-8b910a112cae" providerId="AD" clId="Web-{146B615C-21F1-6E16-9F9A-1B5278C6227F}" dt="2022-09-01T21:17:29.560" v="8" actId="20577"/>
        <pc:sldMkLst>
          <pc:docMk/>
          <pc:sldMk cId="2488641977" sldId="950"/>
        </pc:sldMkLst>
        <pc:spChg chg="mod">
          <ac:chgData name="Kate Rose" userId="S::kate@calruralhousing.org::8cc6d25a-47c0-4578-8497-8b910a112cae" providerId="AD" clId="Web-{146B615C-21F1-6E16-9F9A-1B5278C6227F}" dt="2022-09-01T21:17:29.560" v="8" actId="20577"/>
          <ac:spMkLst>
            <pc:docMk/>
            <pc:sldMk cId="2488641977" sldId="950"/>
            <ac:spMk id="4" creationId="{6DBD5094-B042-06A3-2216-31F302118CF8}"/>
          </ac:spMkLst>
        </pc:spChg>
      </pc:sldChg>
      <pc:sldChg chg="mod ord modShow">
        <pc:chgData name="Kate Rose" userId="S::kate@calruralhousing.org::8cc6d25a-47c0-4578-8497-8b910a112cae" providerId="AD" clId="Web-{146B615C-21F1-6E16-9F9A-1B5278C6227F}" dt="2022-09-01T21:57:48.990" v="84"/>
        <pc:sldMkLst>
          <pc:docMk/>
          <pc:sldMk cId="3592838025" sldId="951"/>
        </pc:sldMkLst>
      </pc:sldChg>
      <pc:sldChg chg="modSp">
        <pc:chgData name="Kate Rose" userId="S::kate@calruralhousing.org::8cc6d25a-47c0-4578-8497-8b910a112cae" providerId="AD" clId="Web-{146B615C-21F1-6E16-9F9A-1B5278C6227F}" dt="2022-09-01T21:20:11.454" v="50"/>
        <pc:sldMkLst>
          <pc:docMk/>
          <pc:sldMk cId="3827210350" sldId="966"/>
        </pc:sldMkLst>
        <pc:graphicFrameChg chg="mod modGraphic">
          <ac:chgData name="Kate Rose" userId="S::kate@calruralhousing.org::8cc6d25a-47c0-4578-8497-8b910a112cae" providerId="AD" clId="Web-{146B615C-21F1-6E16-9F9A-1B5278C6227F}" dt="2022-09-01T21:19:48.641" v="42"/>
          <ac:graphicFrameMkLst>
            <pc:docMk/>
            <pc:sldMk cId="3827210350" sldId="966"/>
            <ac:graphicFrameMk id="4" creationId="{5131AA6B-B187-4BE4-B98F-9F10096C86C1}"/>
          </ac:graphicFrameMkLst>
        </pc:graphicFrameChg>
        <pc:graphicFrameChg chg="mod modGraphic">
          <ac:chgData name="Kate Rose" userId="S::kate@calruralhousing.org::8cc6d25a-47c0-4578-8497-8b910a112cae" providerId="AD" clId="Web-{146B615C-21F1-6E16-9F9A-1B5278C6227F}" dt="2022-09-01T21:20:11.454" v="50"/>
          <ac:graphicFrameMkLst>
            <pc:docMk/>
            <pc:sldMk cId="3827210350" sldId="966"/>
            <ac:graphicFrameMk id="7" creationId="{D7D536E5-DCE2-49A3-8D04-5D9110561991}"/>
          </ac:graphicFrameMkLst>
        </pc:graphicFrameChg>
      </pc:sldChg>
      <pc:sldChg chg="modSp">
        <pc:chgData name="Kate Rose" userId="S::kate@calruralhousing.org::8cc6d25a-47c0-4578-8497-8b910a112cae" providerId="AD" clId="Web-{146B615C-21F1-6E16-9F9A-1B5278C6227F}" dt="2022-09-01T21:21:06.002" v="56" actId="1076"/>
        <pc:sldMkLst>
          <pc:docMk/>
          <pc:sldMk cId="3681253271" sldId="968"/>
        </pc:sldMkLst>
        <pc:spChg chg="mod">
          <ac:chgData name="Kate Rose" userId="S::kate@calruralhousing.org::8cc6d25a-47c0-4578-8497-8b910a112cae" providerId="AD" clId="Web-{146B615C-21F1-6E16-9F9A-1B5278C6227F}" dt="2022-09-01T21:21:06.002" v="56" actId="1076"/>
          <ac:spMkLst>
            <pc:docMk/>
            <pc:sldMk cId="3681253271" sldId="968"/>
            <ac:spMk id="3" creationId="{31BC982D-EB1C-6C29-678D-8FB79535F65A}"/>
          </ac:spMkLst>
        </pc:spChg>
        <pc:graphicFrameChg chg="mod">
          <ac:chgData name="Kate Rose" userId="S::kate@calruralhousing.org::8cc6d25a-47c0-4578-8497-8b910a112cae" providerId="AD" clId="Web-{146B615C-21F1-6E16-9F9A-1B5278C6227F}" dt="2022-09-01T21:20:36.048" v="53" actId="1076"/>
          <ac:graphicFrameMkLst>
            <pc:docMk/>
            <pc:sldMk cId="3681253271" sldId="968"/>
            <ac:graphicFrameMk id="10" creationId="{D77FC245-35F6-477F-812B-2BD1DCC26E17}"/>
          </ac:graphicFrameMkLst>
        </pc:graphicFrameChg>
      </pc:sldChg>
      <pc:sldChg chg="modSp">
        <pc:chgData name="Kate Rose" userId="S::kate@calruralhousing.org::8cc6d25a-47c0-4578-8497-8b910a112cae" providerId="AD" clId="Web-{146B615C-21F1-6E16-9F9A-1B5278C6227F}" dt="2022-09-01T21:19:18.687" v="30"/>
        <pc:sldMkLst>
          <pc:docMk/>
          <pc:sldMk cId="209701255" sldId="972"/>
        </pc:sldMkLst>
        <pc:graphicFrameChg chg="mod modGraphic">
          <ac:chgData name="Kate Rose" userId="S::kate@calruralhousing.org::8cc6d25a-47c0-4578-8497-8b910a112cae" providerId="AD" clId="Web-{146B615C-21F1-6E16-9F9A-1B5278C6227F}" dt="2022-09-01T21:19:18.687" v="30"/>
          <ac:graphicFrameMkLst>
            <pc:docMk/>
            <pc:sldMk cId="209701255" sldId="972"/>
            <ac:graphicFrameMk id="9" creationId="{ABB296A9-4FC6-4B1B-B3E8-E57D7A809B16}"/>
          </ac:graphicFrameMkLst>
        </pc:graphicFrameChg>
      </pc:sldChg>
      <pc:sldChg chg="addSp delSp modSp ord">
        <pc:chgData name="Kate Rose" userId="S::kate@calruralhousing.org::8cc6d25a-47c0-4578-8497-8b910a112cae" providerId="AD" clId="Web-{146B615C-21F1-6E16-9F9A-1B5278C6227F}" dt="2022-09-01T21:28:45.872" v="81" actId="1076"/>
        <pc:sldMkLst>
          <pc:docMk/>
          <pc:sldMk cId="3493096906" sldId="978"/>
        </pc:sldMkLst>
        <pc:spChg chg="add del mod">
          <ac:chgData name="Kate Rose" userId="S::kate@calruralhousing.org::8cc6d25a-47c0-4578-8497-8b910a112cae" providerId="AD" clId="Web-{146B615C-21F1-6E16-9F9A-1B5278C6227F}" dt="2022-09-01T21:25:35.321" v="66"/>
          <ac:spMkLst>
            <pc:docMk/>
            <pc:sldMk cId="3493096906" sldId="978"/>
            <ac:spMk id="3" creationId="{9C6CA5B8-41B6-5707-F9EB-ECAE7454B2DE}"/>
          </ac:spMkLst>
        </pc:spChg>
        <pc:spChg chg="add mod">
          <ac:chgData name="Kate Rose" userId="S::kate@calruralhousing.org::8cc6d25a-47c0-4578-8497-8b910a112cae" providerId="AD" clId="Web-{146B615C-21F1-6E16-9F9A-1B5278C6227F}" dt="2022-09-01T21:28:45.872" v="81" actId="1076"/>
          <ac:spMkLst>
            <pc:docMk/>
            <pc:sldMk cId="3493096906" sldId="978"/>
            <ac:spMk id="5" creationId="{C9DBB753-C40A-39BE-24DC-FC270C2B3636}"/>
          </ac:spMkLst>
        </pc:spChg>
      </pc:sldChg>
      <pc:sldChg chg="addSp modSp ord">
        <pc:chgData name="Kate Rose" userId="S::kate@calruralhousing.org::8cc6d25a-47c0-4578-8497-8b910a112cae" providerId="AD" clId="Web-{146B615C-21F1-6E16-9F9A-1B5278C6227F}" dt="2022-09-01T21:25:04.695" v="62" actId="1076"/>
        <pc:sldMkLst>
          <pc:docMk/>
          <pc:sldMk cId="2941543303" sldId="979"/>
        </pc:sldMkLst>
        <pc:spChg chg="add mod">
          <ac:chgData name="Kate Rose" userId="S::kate@calruralhousing.org::8cc6d25a-47c0-4578-8497-8b910a112cae" providerId="AD" clId="Web-{146B615C-21F1-6E16-9F9A-1B5278C6227F}" dt="2022-09-01T21:25:04.695" v="62" actId="1076"/>
          <ac:spMkLst>
            <pc:docMk/>
            <pc:sldMk cId="2941543303" sldId="979"/>
            <ac:spMk id="5" creationId="{87BDD732-05BD-E2AF-C917-806608712330}"/>
          </ac:spMkLst>
        </pc:spChg>
        <pc:graphicFrameChg chg="mod">
          <ac:chgData name="Kate Rose" userId="S::kate@calruralhousing.org::8cc6d25a-47c0-4578-8497-8b910a112cae" providerId="AD" clId="Web-{146B615C-21F1-6E16-9F9A-1B5278C6227F}" dt="2022-09-01T21:24:53.414" v="61" actId="1076"/>
          <ac:graphicFrameMkLst>
            <pc:docMk/>
            <pc:sldMk cId="2941543303" sldId="979"/>
            <ac:graphicFrameMk id="4" creationId="{7EEB5B02-4B98-42F3-8CB6-31DCDC19DC78}"/>
          </ac:graphicFrameMkLst>
        </pc:graphicFrameChg>
      </pc:sldChg>
      <pc:sldChg chg="addSp modSp">
        <pc:chgData name="Kate Rose" userId="S::kate@calruralhousing.org::8cc6d25a-47c0-4578-8497-8b910a112cae" providerId="AD" clId="Web-{146B615C-21F1-6E16-9F9A-1B5278C6227F}" dt="2022-09-01T22:09:32.553" v="114" actId="1076"/>
        <pc:sldMkLst>
          <pc:docMk/>
          <pc:sldMk cId="954925947" sldId="983"/>
        </pc:sldMkLst>
        <pc:spChg chg="mod">
          <ac:chgData name="Kate Rose" userId="S::kate@calruralhousing.org::8cc6d25a-47c0-4578-8497-8b910a112cae" providerId="AD" clId="Web-{146B615C-21F1-6E16-9F9A-1B5278C6227F}" dt="2022-09-01T22:09:28.709" v="113" actId="1076"/>
          <ac:spMkLst>
            <pc:docMk/>
            <pc:sldMk cId="954925947" sldId="983"/>
            <ac:spMk id="2" creationId="{D9346560-3BD2-5C92-5512-24A83D2D7B52}"/>
          </ac:spMkLst>
        </pc:spChg>
        <pc:spChg chg="add mod">
          <ac:chgData name="Kate Rose" userId="S::kate@calruralhousing.org::8cc6d25a-47c0-4578-8497-8b910a112cae" providerId="AD" clId="Web-{146B615C-21F1-6E16-9F9A-1B5278C6227F}" dt="2022-09-01T22:09:32.553" v="114" actId="1076"/>
          <ac:spMkLst>
            <pc:docMk/>
            <pc:sldMk cId="954925947" sldId="983"/>
            <ac:spMk id="4" creationId="{3EB7972E-9FBB-354C-2B43-61AB6D527C07}"/>
          </ac:spMkLst>
        </pc:spChg>
        <pc:picChg chg="add mod">
          <ac:chgData name="Kate Rose" userId="S::kate@calruralhousing.org::8cc6d25a-47c0-4578-8497-8b910a112cae" providerId="AD" clId="Web-{146B615C-21F1-6E16-9F9A-1B5278C6227F}" dt="2022-09-01T22:09:17.256" v="111" actId="1076"/>
          <ac:picMkLst>
            <pc:docMk/>
            <pc:sldMk cId="954925947" sldId="983"/>
            <ac:picMk id="3" creationId="{E4934519-C79C-8BDF-7C57-391FBEB131DF}"/>
          </ac:picMkLst>
        </pc:picChg>
      </pc:sldChg>
    </pc:docChg>
  </pc:docChgLst>
  <pc:docChgLst>
    <pc:chgData name="Clancy Taylor" userId="S::clancy@calruralhousing.org::bcafc3ee-38b0-449a-ae37-afb2414436c5" providerId="AD" clId="Web-{B5C0B6D2-A844-AA92-52B1-90884AC63B2B}"/>
    <pc:docChg chg="addSld delSld modSld modSection">
      <pc:chgData name="Clancy Taylor" userId="S::clancy@calruralhousing.org::bcafc3ee-38b0-449a-ae37-afb2414436c5" providerId="AD" clId="Web-{B5C0B6D2-A844-AA92-52B1-90884AC63B2B}" dt="2022-09-08T20:58:06.253" v="205" actId="1076"/>
      <pc:docMkLst>
        <pc:docMk/>
      </pc:docMkLst>
      <pc:sldChg chg="addSp modSp">
        <pc:chgData name="Clancy Taylor" userId="S::clancy@calruralhousing.org::bcafc3ee-38b0-449a-ae37-afb2414436c5" providerId="AD" clId="Web-{B5C0B6D2-A844-AA92-52B1-90884AC63B2B}" dt="2022-09-08T20:47:32.974" v="3" actId="1076"/>
        <pc:sldMkLst>
          <pc:docMk/>
          <pc:sldMk cId="2488641977" sldId="950"/>
        </pc:sldMkLst>
        <pc:spChg chg="mod">
          <ac:chgData name="Clancy Taylor" userId="S::clancy@calruralhousing.org::bcafc3ee-38b0-449a-ae37-afb2414436c5" providerId="AD" clId="Web-{B5C0B6D2-A844-AA92-52B1-90884AC63B2B}" dt="2022-09-08T20:47:27.599" v="1" actId="20577"/>
          <ac:spMkLst>
            <pc:docMk/>
            <pc:sldMk cId="2488641977" sldId="950"/>
            <ac:spMk id="4" creationId="{6DBD5094-B042-06A3-2216-31F302118CF8}"/>
          </ac:spMkLst>
        </pc:spChg>
        <pc:picChg chg="add mod">
          <ac:chgData name="Clancy Taylor" userId="S::clancy@calruralhousing.org::bcafc3ee-38b0-449a-ae37-afb2414436c5" providerId="AD" clId="Web-{B5C0B6D2-A844-AA92-52B1-90884AC63B2B}" dt="2022-09-08T20:47:32.974" v="3" actId="1076"/>
          <ac:picMkLst>
            <pc:docMk/>
            <pc:sldMk cId="2488641977" sldId="950"/>
            <ac:picMk id="2" creationId="{9F4432F2-6CA6-8849-A76F-31AB7D11FEBE}"/>
          </ac:picMkLst>
        </pc:picChg>
      </pc:sldChg>
      <pc:sldChg chg="modSp mod modClrScheme chgLayout">
        <pc:chgData name="Clancy Taylor" userId="S::clancy@calruralhousing.org::bcafc3ee-38b0-449a-ae37-afb2414436c5" providerId="AD" clId="Web-{B5C0B6D2-A844-AA92-52B1-90884AC63B2B}" dt="2022-09-08T20:48:57.414" v="14" actId="14100"/>
        <pc:sldMkLst>
          <pc:docMk/>
          <pc:sldMk cId="3504223668" sldId="955"/>
        </pc:sldMkLst>
        <pc:spChg chg="mod ord">
          <ac:chgData name="Clancy Taylor" userId="S::clancy@calruralhousing.org::bcafc3ee-38b0-449a-ae37-afb2414436c5" providerId="AD" clId="Web-{B5C0B6D2-A844-AA92-52B1-90884AC63B2B}" dt="2022-09-08T20:48:18.975" v="7"/>
          <ac:spMkLst>
            <pc:docMk/>
            <pc:sldMk cId="3504223668" sldId="955"/>
            <ac:spMk id="2" creationId="{E38A10CA-8F94-44AA-870D-B531919A3B74}"/>
          </ac:spMkLst>
        </pc:spChg>
        <pc:spChg chg="mod ord">
          <ac:chgData name="Clancy Taylor" userId="S::clancy@calruralhousing.org::bcafc3ee-38b0-449a-ae37-afb2414436c5" providerId="AD" clId="Web-{B5C0B6D2-A844-AA92-52B1-90884AC63B2B}" dt="2022-09-08T20:48:57.414" v="14" actId="14100"/>
          <ac:spMkLst>
            <pc:docMk/>
            <pc:sldMk cId="3504223668" sldId="955"/>
            <ac:spMk id="3" creationId="{8AE08CEE-2441-4134-8193-AA4F6A88E155}"/>
          </ac:spMkLst>
        </pc:spChg>
      </pc:sldChg>
      <pc:sldChg chg="modSp mod modClrScheme chgLayout">
        <pc:chgData name="Clancy Taylor" userId="S::clancy@calruralhousing.org::bcafc3ee-38b0-449a-ae37-afb2414436c5" providerId="AD" clId="Web-{B5C0B6D2-A844-AA92-52B1-90884AC63B2B}" dt="2022-09-08T20:49:13.117" v="20"/>
        <pc:sldMkLst>
          <pc:docMk/>
          <pc:sldMk cId="1268841803" sldId="956"/>
        </pc:sldMkLst>
        <pc:spChg chg="mod ord">
          <ac:chgData name="Clancy Taylor" userId="S::clancy@calruralhousing.org::bcafc3ee-38b0-449a-ae37-afb2414436c5" providerId="AD" clId="Web-{B5C0B6D2-A844-AA92-52B1-90884AC63B2B}" dt="2022-09-08T20:49:13.117" v="20"/>
          <ac:spMkLst>
            <pc:docMk/>
            <pc:sldMk cId="1268841803" sldId="956"/>
            <ac:spMk id="2" creationId="{214015A0-E4FA-4270-9226-CF59224A2468}"/>
          </ac:spMkLst>
        </pc:spChg>
        <pc:spChg chg="mod ord">
          <ac:chgData name="Clancy Taylor" userId="S::clancy@calruralhousing.org::bcafc3ee-38b0-449a-ae37-afb2414436c5" providerId="AD" clId="Web-{B5C0B6D2-A844-AA92-52B1-90884AC63B2B}" dt="2022-09-08T20:49:13.117" v="20"/>
          <ac:spMkLst>
            <pc:docMk/>
            <pc:sldMk cId="1268841803" sldId="956"/>
            <ac:spMk id="3" creationId="{D70BEE83-C9A1-4A7B-9936-0EBD1752FC6D}"/>
          </ac:spMkLst>
        </pc:spChg>
      </pc:sldChg>
      <pc:sldChg chg="modSp mod modClrScheme chgLayout">
        <pc:chgData name="Clancy Taylor" userId="S::clancy@calruralhousing.org::bcafc3ee-38b0-449a-ae37-afb2414436c5" providerId="AD" clId="Web-{B5C0B6D2-A844-AA92-52B1-90884AC63B2B}" dt="2022-09-08T20:49:33.367" v="22" actId="20577"/>
        <pc:sldMkLst>
          <pc:docMk/>
          <pc:sldMk cId="3186480621" sldId="957"/>
        </pc:sldMkLst>
        <pc:spChg chg="mod ord">
          <ac:chgData name="Clancy Taylor" userId="S::clancy@calruralhousing.org::bcafc3ee-38b0-449a-ae37-afb2414436c5" providerId="AD" clId="Web-{B5C0B6D2-A844-AA92-52B1-90884AC63B2B}" dt="2022-09-08T20:49:12.461" v="16"/>
          <ac:spMkLst>
            <pc:docMk/>
            <pc:sldMk cId="3186480621" sldId="957"/>
            <ac:spMk id="2" creationId="{3E88B4E9-55DF-4BC1-AB7B-946ECD56EC03}"/>
          </ac:spMkLst>
        </pc:spChg>
        <pc:spChg chg="mod ord">
          <ac:chgData name="Clancy Taylor" userId="S::clancy@calruralhousing.org::bcafc3ee-38b0-449a-ae37-afb2414436c5" providerId="AD" clId="Web-{B5C0B6D2-A844-AA92-52B1-90884AC63B2B}" dt="2022-09-08T20:49:33.367" v="22" actId="20577"/>
          <ac:spMkLst>
            <pc:docMk/>
            <pc:sldMk cId="3186480621" sldId="957"/>
            <ac:spMk id="3" creationId="{73E4B29D-2862-4A10-9ED5-38745834B633}"/>
          </ac:spMkLst>
        </pc:spChg>
      </pc:sldChg>
      <pc:sldChg chg="addSp delSp modSp mod modClrScheme chgLayout">
        <pc:chgData name="Clancy Taylor" userId="S::clancy@calruralhousing.org::bcafc3ee-38b0-449a-ae37-afb2414436c5" providerId="AD" clId="Web-{B5C0B6D2-A844-AA92-52B1-90884AC63B2B}" dt="2022-09-08T20:49:57.196" v="26"/>
        <pc:sldMkLst>
          <pc:docMk/>
          <pc:sldMk cId="1900280521" sldId="959"/>
        </pc:sldMkLst>
        <pc:spChg chg="mod ord">
          <ac:chgData name="Clancy Taylor" userId="S::clancy@calruralhousing.org::bcafc3ee-38b0-449a-ae37-afb2414436c5" providerId="AD" clId="Web-{B5C0B6D2-A844-AA92-52B1-90884AC63B2B}" dt="2022-09-08T20:49:12.992" v="19"/>
          <ac:spMkLst>
            <pc:docMk/>
            <pc:sldMk cId="1900280521" sldId="959"/>
            <ac:spMk id="2" creationId="{CCCF297A-D571-40F6-9FCB-1F090AD953F9}"/>
          </ac:spMkLst>
        </pc:spChg>
        <pc:spChg chg="add del mod ord">
          <ac:chgData name="Clancy Taylor" userId="S::clancy@calruralhousing.org::bcafc3ee-38b0-449a-ae37-afb2414436c5" providerId="AD" clId="Web-{B5C0B6D2-A844-AA92-52B1-90884AC63B2B}" dt="2022-09-08T20:49:57.196" v="26"/>
          <ac:spMkLst>
            <pc:docMk/>
            <pc:sldMk cId="1900280521" sldId="959"/>
            <ac:spMk id="33" creationId="{C6DE6E29-D821-A5D5-FA8E-E507EDCD64F5}"/>
          </ac:spMkLst>
        </pc:spChg>
      </pc:sldChg>
      <pc:sldChg chg="modSp mod modClrScheme chgLayout">
        <pc:chgData name="Clancy Taylor" userId="S::clancy@calruralhousing.org::bcafc3ee-38b0-449a-ae37-afb2414436c5" providerId="AD" clId="Web-{B5C0B6D2-A844-AA92-52B1-90884AC63B2B}" dt="2022-09-08T20:49:44.180" v="23" actId="1076"/>
        <pc:sldMkLst>
          <pc:docMk/>
          <pc:sldMk cId="871733017" sldId="960"/>
        </pc:sldMkLst>
        <pc:spChg chg="mod ord">
          <ac:chgData name="Clancy Taylor" userId="S::clancy@calruralhousing.org::bcafc3ee-38b0-449a-ae37-afb2414436c5" providerId="AD" clId="Web-{B5C0B6D2-A844-AA92-52B1-90884AC63B2B}" dt="2022-09-08T20:49:12.601" v="17"/>
          <ac:spMkLst>
            <pc:docMk/>
            <pc:sldMk cId="871733017" sldId="960"/>
            <ac:spMk id="4" creationId="{05BB5C72-33AE-4591-AD86-1F87346834D6}"/>
          </ac:spMkLst>
        </pc:spChg>
        <pc:spChg chg="mod ord">
          <ac:chgData name="Clancy Taylor" userId="S::clancy@calruralhousing.org::bcafc3ee-38b0-449a-ae37-afb2414436c5" providerId="AD" clId="Web-{B5C0B6D2-A844-AA92-52B1-90884AC63B2B}" dt="2022-09-08T20:49:44.180" v="23" actId="1076"/>
          <ac:spMkLst>
            <pc:docMk/>
            <pc:sldMk cId="871733017" sldId="960"/>
            <ac:spMk id="5" creationId="{75CCA1F7-5D64-42B2-B84F-373E6D252569}"/>
          </ac:spMkLst>
        </pc:spChg>
      </pc:sldChg>
      <pc:sldChg chg="modSp mod modClrScheme chgLayout">
        <pc:chgData name="Clancy Taylor" userId="S::clancy@calruralhousing.org::bcafc3ee-38b0-449a-ae37-afb2414436c5" providerId="AD" clId="Web-{B5C0B6D2-A844-AA92-52B1-90884AC63B2B}" dt="2022-09-08T20:51:53.542" v="104"/>
        <pc:sldMkLst>
          <pc:docMk/>
          <pc:sldMk cId="2390832755" sldId="964"/>
        </pc:sldMkLst>
        <pc:spChg chg="mod ord">
          <ac:chgData name="Clancy Taylor" userId="S::clancy@calruralhousing.org::bcafc3ee-38b0-449a-ae37-afb2414436c5" providerId="AD" clId="Web-{B5C0B6D2-A844-AA92-52B1-90884AC63B2B}" dt="2022-09-08T20:51:53.542" v="104"/>
          <ac:spMkLst>
            <pc:docMk/>
            <pc:sldMk cId="2390832755" sldId="964"/>
            <ac:spMk id="2" creationId="{88AB30B3-FD9C-49E1-86AE-2FD4E80D62AE}"/>
          </ac:spMkLst>
        </pc:spChg>
        <pc:spChg chg="mod ord">
          <ac:chgData name="Clancy Taylor" userId="S::clancy@calruralhousing.org::bcafc3ee-38b0-449a-ae37-afb2414436c5" providerId="AD" clId="Web-{B5C0B6D2-A844-AA92-52B1-90884AC63B2B}" dt="2022-09-08T20:51:53.542" v="104"/>
          <ac:spMkLst>
            <pc:docMk/>
            <pc:sldMk cId="2390832755" sldId="964"/>
            <ac:spMk id="4" creationId="{9FAFBA66-1539-47EE-BD42-A0E660DC61B4}"/>
          </ac:spMkLst>
        </pc:spChg>
      </pc:sldChg>
      <pc:sldChg chg="addSp delSp modSp mod modClrScheme chgLayout">
        <pc:chgData name="Clancy Taylor" userId="S::clancy@calruralhousing.org::bcafc3ee-38b0-449a-ae37-afb2414436c5" providerId="AD" clId="Web-{B5C0B6D2-A844-AA92-52B1-90884AC63B2B}" dt="2022-09-08T20:53:00.309" v="154"/>
        <pc:sldMkLst>
          <pc:docMk/>
          <pc:sldMk cId="3827210350" sldId="966"/>
        </pc:sldMkLst>
        <pc:spChg chg="mod ord">
          <ac:chgData name="Clancy Taylor" userId="S::clancy@calruralhousing.org::bcafc3ee-38b0-449a-ae37-afb2414436c5" providerId="AD" clId="Web-{B5C0B6D2-A844-AA92-52B1-90884AC63B2B}" dt="2022-09-08T20:51:52.870" v="100"/>
          <ac:spMkLst>
            <pc:docMk/>
            <pc:sldMk cId="3827210350" sldId="966"/>
            <ac:spMk id="2" creationId="{E1A9C57C-A92E-4425-B8DE-BCE9B3BFCD43}"/>
          </ac:spMkLst>
        </pc:spChg>
        <pc:spChg chg="add del mod ord">
          <ac:chgData name="Clancy Taylor" userId="S::clancy@calruralhousing.org::bcafc3ee-38b0-449a-ae37-afb2414436c5" providerId="AD" clId="Web-{B5C0B6D2-A844-AA92-52B1-90884AC63B2B}" dt="2022-09-08T20:52:52.356" v="152"/>
          <ac:spMkLst>
            <pc:docMk/>
            <pc:sldMk cId="3827210350" sldId="966"/>
            <ac:spMk id="5" creationId="{C3BCE482-BD2E-2089-C7D3-80E3BA23091D}"/>
          </ac:spMkLst>
        </pc:spChg>
        <pc:spChg chg="mod">
          <ac:chgData name="Clancy Taylor" userId="S::clancy@calruralhousing.org::bcafc3ee-38b0-449a-ae37-afb2414436c5" providerId="AD" clId="Web-{B5C0B6D2-A844-AA92-52B1-90884AC63B2B}" dt="2022-09-08T20:52:48.543" v="151" actId="14100"/>
          <ac:spMkLst>
            <pc:docMk/>
            <pc:sldMk cId="3827210350" sldId="966"/>
            <ac:spMk id="13" creationId="{89FEE222-E3EF-48E8-8CD4-D3A2AE727522}"/>
          </ac:spMkLst>
        </pc:spChg>
        <pc:graphicFrameChg chg="mod modGraphic">
          <ac:chgData name="Clancy Taylor" userId="S::clancy@calruralhousing.org::bcafc3ee-38b0-449a-ae37-afb2414436c5" providerId="AD" clId="Web-{B5C0B6D2-A844-AA92-52B1-90884AC63B2B}" dt="2022-09-08T20:53:00.309" v="154"/>
          <ac:graphicFrameMkLst>
            <pc:docMk/>
            <pc:sldMk cId="3827210350" sldId="966"/>
            <ac:graphicFrameMk id="4" creationId="{5131AA6B-B187-4BE4-B98F-9F10096C86C1}"/>
          </ac:graphicFrameMkLst>
        </pc:graphicFrameChg>
        <pc:graphicFrameChg chg="mod modGraphic">
          <ac:chgData name="Clancy Taylor" userId="S::clancy@calruralhousing.org::bcafc3ee-38b0-449a-ae37-afb2414436c5" providerId="AD" clId="Web-{B5C0B6D2-A844-AA92-52B1-90884AC63B2B}" dt="2022-09-08T20:52:10.730" v="116"/>
          <ac:graphicFrameMkLst>
            <pc:docMk/>
            <pc:sldMk cId="3827210350" sldId="966"/>
            <ac:graphicFrameMk id="7" creationId="{D7D536E5-DCE2-49A3-8D04-5D9110561991}"/>
          </ac:graphicFrameMkLst>
        </pc:graphicFrameChg>
      </pc:sldChg>
      <pc:sldChg chg="modSp mod modClrScheme chgLayout">
        <pc:chgData name="Clancy Taylor" userId="S::clancy@calruralhousing.org::bcafc3ee-38b0-449a-ae37-afb2414436c5" providerId="AD" clId="Web-{B5C0B6D2-A844-AA92-52B1-90884AC63B2B}" dt="2022-09-08T20:53:38.716" v="159" actId="1076"/>
        <pc:sldMkLst>
          <pc:docMk/>
          <pc:sldMk cId="3681253271" sldId="968"/>
        </pc:sldMkLst>
        <pc:spChg chg="mod ord">
          <ac:chgData name="Clancy Taylor" userId="S::clancy@calruralhousing.org::bcafc3ee-38b0-449a-ae37-afb2414436c5" providerId="AD" clId="Web-{B5C0B6D2-A844-AA92-52B1-90884AC63B2B}" dt="2022-09-08T20:51:53.011" v="101"/>
          <ac:spMkLst>
            <pc:docMk/>
            <pc:sldMk cId="3681253271" sldId="968"/>
            <ac:spMk id="2" creationId="{4BCE9858-5B53-4287-992D-73D8ACEA6AFC}"/>
          </ac:spMkLst>
        </pc:spChg>
        <pc:spChg chg="mod">
          <ac:chgData name="Clancy Taylor" userId="S::clancy@calruralhousing.org::bcafc3ee-38b0-449a-ae37-afb2414436c5" providerId="AD" clId="Web-{B5C0B6D2-A844-AA92-52B1-90884AC63B2B}" dt="2022-09-08T20:53:34.044" v="158" actId="14100"/>
          <ac:spMkLst>
            <pc:docMk/>
            <pc:sldMk cId="3681253271" sldId="968"/>
            <ac:spMk id="3" creationId="{31BC982D-EB1C-6C29-678D-8FB79535F65A}"/>
          </ac:spMkLst>
        </pc:spChg>
        <pc:spChg chg="mod ord">
          <ac:chgData name="Clancy Taylor" userId="S::clancy@calruralhousing.org::bcafc3ee-38b0-449a-ae37-afb2414436c5" providerId="AD" clId="Web-{B5C0B6D2-A844-AA92-52B1-90884AC63B2B}" dt="2022-09-08T20:51:53.011" v="101"/>
          <ac:spMkLst>
            <pc:docMk/>
            <pc:sldMk cId="3681253271" sldId="968"/>
            <ac:spMk id="5" creationId="{0AD67682-BFAF-4AA0-9856-D0832C154A41}"/>
          </ac:spMkLst>
        </pc:spChg>
        <pc:graphicFrameChg chg="mod">
          <ac:chgData name="Clancy Taylor" userId="S::clancy@calruralhousing.org::bcafc3ee-38b0-449a-ae37-afb2414436c5" providerId="AD" clId="Web-{B5C0B6D2-A844-AA92-52B1-90884AC63B2B}" dt="2022-09-08T20:53:38.716" v="159" actId="1076"/>
          <ac:graphicFrameMkLst>
            <pc:docMk/>
            <pc:sldMk cId="3681253271" sldId="968"/>
            <ac:graphicFrameMk id="10" creationId="{D77FC245-35F6-477F-812B-2BD1DCC26E17}"/>
          </ac:graphicFrameMkLst>
        </pc:graphicFrameChg>
      </pc:sldChg>
      <pc:sldChg chg="addSp delSp modSp add del mod modClrScheme chgLayout">
        <pc:chgData name="Clancy Taylor" userId="S::clancy@calruralhousing.org::bcafc3ee-38b0-449a-ae37-afb2414436c5" providerId="AD" clId="Web-{B5C0B6D2-A844-AA92-52B1-90884AC63B2B}" dt="2022-09-08T20:51:38.620" v="99"/>
        <pc:sldMkLst>
          <pc:docMk/>
          <pc:sldMk cId="209701255" sldId="972"/>
        </pc:sldMkLst>
        <pc:spChg chg="add del mod ord">
          <ac:chgData name="Clancy Taylor" userId="S::clancy@calruralhousing.org::bcafc3ee-38b0-449a-ae37-afb2414436c5" providerId="AD" clId="Web-{B5C0B6D2-A844-AA92-52B1-90884AC63B2B}" dt="2022-09-08T20:51:23.667" v="91"/>
          <ac:spMkLst>
            <pc:docMk/>
            <pc:sldMk cId="209701255" sldId="972"/>
            <ac:spMk id="2" creationId="{78E02DCB-F9E1-FF77-6CCE-E7469070EFD1}"/>
          </ac:spMkLst>
        </pc:spChg>
        <pc:spChg chg="add del mod ord">
          <ac:chgData name="Clancy Taylor" userId="S::clancy@calruralhousing.org::bcafc3ee-38b0-449a-ae37-afb2414436c5" providerId="AD" clId="Web-{B5C0B6D2-A844-AA92-52B1-90884AC63B2B}" dt="2022-09-08T20:51:38.620" v="99"/>
          <ac:spMkLst>
            <pc:docMk/>
            <pc:sldMk cId="209701255" sldId="972"/>
            <ac:spMk id="3" creationId="{C2EE5E1E-5FC9-AB35-B788-9CA6597B1E9F}"/>
          </ac:spMkLst>
        </pc:spChg>
        <pc:spChg chg="mod ord">
          <ac:chgData name="Clancy Taylor" userId="S::clancy@calruralhousing.org::bcafc3ee-38b0-449a-ae37-afb2414436c5" providerId="AD" clId="Web-{B5C0B6D2-A844-AA92-52B1-90884AC63B2B}" dt="2022-09-08T20:51:34.839" v="98"/>
          <ac:spMkLst>
            <pc:docMk/>
            <pc:sldMk cId="209701255" sldId="972"/>
            <ac:spMk id="6" creationId="{81F40320-BCD3-4B32-91B3-ECF18CBB9F49}"/>
          </ac:spMkLst>
        </pc:spChg>
        <pc:graphicFrameChg chg="add del">
          <ac:chgData name="Clancy Taylor" userId="S::clancy@calruralhousing.org::bcafc3ee-38b0-449a-ae37-afb2414436c5" providerId="AD" clId="Web-{B5C0B6D2-A844-AA92-52B1-90884AC63B2B}" dt="2022-09-08T20:51:15.948" v="90"/>
          <ac:graphicFrameMkLst>
            <pc:docMk/>
            <pc:sldMk cId="209701255" sldId="972"/>
            <ac:graphicFrameMk id="8" creationId="{A956D22D-C358-4E5F-B61C-4C05C30EB00D}"/>
          </ac:graphicFrameMkLst>
        </pc:graphicFrameChg>
        <pc:graphicFrameChg chg="mod modGraphic">
          <ac:chgData name="Clancy Taylor" userId="S::clancy@calruralhousing.org::bcafc3ee-38b0-449a-ae37-afb2414436c5" providerId="AD" clId="Web-{B5C0B6D2-A844-AA92-52B1-90884AC63B2B}" dt="2022-09-08T20:50:42.494" v="86"/>
          <ac:graphicFrameMkLst>
            <pc:docMk/>
            <pc:sldMk cId="209701255" sldId="972"/>
            <ac:graphicFrameMk id="9" creationId="{ABB296A9-4FC6-4B1B-B3E8-E57D7A809B16}"/>
          </ac:graphicFrameMkLst>
        </pc:graphicFrameChg>
      </pc:sldChg>
      <pc:sldChg chg="addSp delSp modSp mod modClrScheme chgLayout">
        <pc:chgData name="Clancy Taylor" userId="S::clancy@calruralhousing.org::bcafc3ee-38b0-449a-ae37-afb2414436c5" providerId="AD" clId="Web-{B5C0B6D2-A844-AA92-52B1-90884AC63B2B}" dt="2022-09-08T20:58:06.253" v="205" actId="1076"/>
        <pc:sldMkLst>
          <pc:docMk/>
          <pc:sldMk cId="3493096906" sldId="978"/>
        </pc:sldMkLst>
        <pc:spChg chg="mod ord">
          <ac:chgData name="Clancy Taylor" userId="S::clancy@calruralhousing.org::bcafc3ee-38b0-449a-ae37-afb2414436c5" providerId="AD" clId="Web-{B5C0B6D2-A844-AA92-52B1-90884AC63B2B}" dt="2022-09-08T20:51:53.448" v="103"/>
          <ac:spMkLst>
            <pc:docMk/>
            <pc:sldMk cId="3493096906" sldId="978"/>
            <ac:spMk id="2" creationId="{8C7DF575-39D4-4896-A75E-ADDFDC840C0A}"/>
          </ac:spMkLst>
        </pc:spChg>
        <pc:spChg chg="add del mod ord">
          <ac:chgData name="Clancy Taylor" userId="S::clancy@calruralhousing.org::bcafc3ee-38b0-449a-ae37-afb2414436c5" providerId="AD" clId="Web-{B5C0B6D2-A844-AA92-52B1-90884AC63B2B}" dt="2022-09-08T20:57:54.471" v="204"/>
          <ac:spMkLst>
            <pc:docMk/>
            <pc:sldMk cId="3493096906" sldId="978"/>
            <ac:spMk id="3" creationId="{3C23472E-DE0B-B197-37F4-7C0111CBAEB3}"/>
          </ac:spMkLst>
        </pc:spChg>
        <pc:spChg chg="mod">
          <ac:chgData name="Clancy Taylor" userId="S::clancy@calruralhousing.org::bcafc3ee-38b0-449a-ae37-afb2414436c5" providerId="AD" clId="Web-{B5C0B6D2-A844-AA92-52B1-90884AC63B2B}" dt="2022-09-08T20:56:50.861" v="202" actId="1076"/>
          <ac:spMkLst>
            <pc:docMk/>
            <pc:sldMk cId="3493096906" sldId="978"/>
            <ac:spMk id="5" creationId="{C9DBB753-C40A-39BE-24DC-FC270C2B3636}"/>
          </ac:spMkLst>
        </pc:spChg>
        <pc:graphicFrameChg chg="mod">
          <ac:chgData name="Clancy Taylor" userId="S::clancy@calruralhousing.org::bcafc3ee-38b0-449a-ae37-afb2414436c5" providerId="AD" clId="Web-{B5C0B6D2-A844-AA92-52B1-90884AC63B2B}" dt="2022-09-08T20:58:06.253" v="205" actId="1076"/>
          <ac:graphicFrameMkLst>
            <pc:docMk/>
            <pc:sldMk cId="3493096906" sldId="978"/>
            <ac:graphicFrameMk id="4" creationId="{0CCC1B57-9389-4622-8A40-C5BD3E3042DE}"/>
          </ac:graphicFrameMkLst>
        </pc:graphicFrameChg>
      </pc:sldChg>
      <pc:sldChg chg="addSp delSp modSp mod modClrScheme chgLayout">
        <pc:chgData name="Clancy Taylor" userId="S::clancy@calruralhousing.org::bcafc3ee-38b0-449a-ae37-afb2414436c5" providerId="AD" clId="Web-{B5C0B6D2-A844-AA92-52B1-90884AC63B2B}" dt="2022-09-08T20:56:42.157" v="201" actId="20577"/>
        <pc:sldMkLst>
          <pc:docMk/>
          <pc:sldMk cId="2941543303" sldId="979"/>
        </pc:sldMkLst>
        <pc:spChg chg="mod ord">
          <ac:chgData name="Clancy Taylor" userId="S::clancy@calruralhousing.org::bcafc3ee-38b0-449a-ae37-afb2414436c5" providerId="AD" clId="Web-{B5C0B6D2-A844-AA92-52B1-90884AC63B2B}" dt="2022-09-08T20:51:53.245" v="102"/>
          <ac:spMkLst>
            <pc:docMk/>
            <pc:sldMk cId="2941543303" sldId="979"/>
            <ac:spMk id="2" creationId="{EFD2D5F2-6AC2-436F-B1DA-A762F0BB95AF}"/>
          </ac:spMkLst>
        </pc:spChg>
        <pc:spChg chg="add del mod ord">
          <ac:chgData name="Clancy Taylor" userId="S::clancy@calruralhousing.org::bcafc3ee-38b0-449a-ae37-afb2414436c5" providerId="AD" clId="Web-{B5C0B6D2-A844-AA92-52B1-90884AC63B2B}" dt="2022-09-08T20:54:05.935" v="163"/>
          <ac:spMkLst>
            <pc:docMk/>
            <pc:sldMk cId="2941543303" sldId="979"/>
            <ac:spMk id="3" creationId="{F0C29164-4937-0008-DF2D-2456076B2AD1}"/>
          </ac:spMkLst>
        </pc:spChg>
        <pc:spChg chg="mod">
          <ac:chgData name="Clancy Taylor" userId="S::clancy@calruralhousing.org::bcafc3ee-38b0-449a-ae37-afb2414436c5" providerId="AD" clId="Web-{B5C0B6D2-A844-AA92-52B1-90884AC63B2B}" dt="2022-09-08T20:54:28.311" v="167" actId="14100"/>
          <ac:spMkLst>
            <pc:docMk/>
            <pc:sldMk cId="2941543303" sldId="979"/>
            <ac:spMk id="5" creationId="{87BDD732-05BD-E2AF-C917-806608712330}"/>
          </ac:spMkLst>
        </pc:spChg>
        <pc:spChg chg="add mod">
          <ac:chgData name="Clancy Taylor" userId="S::clancy@calruralhousing.org::bcafc3ee-38b0-449a-ae37-afb2414436c5" providerId="AD" clId="Web-{B5C0B6D2-A844-AA92-52B1-90884AC63B2B}" dt="2022-09-08T20:56:42.157" v="201" actId="20577"/>
          <ac:spMkLst>
            <pc:docMk/>
            <pc:sldMk cId="2941543303" sldId="979"/>
            <ac:spMk id="6" creationId="{451B1CB0-1088-7C8E-0696-7274A170B56F}"/>
          </ac:spMkLst>
        </pc:spChg>
        <pc:spChg chg="add del mod">
          <ac:chgData name="Clancy Taylor" userId="S::clancy@calruralhousing.org::bcafc3ee-38b0-449a-ae37-afb2414436c5" providerId="AD" clId="Web-{B5C0B6D2-A844-AA92-52B1-90884AC63B2B}" dt="2022-09-08T20:56:35.251" v="197"/>
          <ac:spMkLst>
            <pc:docMk/>
            <pc:sldMk cId="2941543303" sldId="979"/>
            <ac:spMk id="8" creationId="{A8AA9ECE-4B48-6AFC-94C4-72C83D201AFC}"/>
          </ac:spMkLst>
        </pc:spChg>
        <pc:graphicFrameChg chg="add del mod">
          <ac:chgData name="Clancy Taylor" userId="S::clancy@calruralhousing.org::bcafc3ee-38b0-449a-ae37-afb2414436c5" providerId="AD" clId="Web-{B5C0B6D2-A844-AA92-52B1-90884AC63B2B}" dt="2022-09-08T20:54:11.779" v="164" actId="1076"/>
          <ac:graphicFrameMkLst>
            <pc:docMk/>
            <pc:sldMk cId="2941543303" sldId="979"/>
            <ac:graphicFrameMk id="4" creationId="{7EEB5B02-4B98-42F3-8CB6-31DCDC19DC78}"/>
          </ac:graphicFrameMkLst>
        </pc:graphicFrameChg>
      </pc:sldChg>
      <pc:sldChg chg="addSp delSp modSp mod modClrScheme chgLayout">
        <pc:chgData name="Clancy Taylor" userId="S::clancy@calruralhousing.org::bcafc3ee-38b0-449a-ae37-afb2414436c5" providerId="AD" clId="Web-{B5C0B6D2-A844-AA92-52B1-90884AC63B2B}" dt="2022-09-08T20:48:22.772" v="10"/>
        <pc:sldMkLst>
          <pc:docMk/>
          <pc:sldMk cId="3380476441" sldId="984"/>
        </pc:sldMkLst>
        <pc:spChg chg="mod ord">
          <ac:chgData name="Clancy Taylor" userId="S::clancy@calruralhousing.org::bcafc3ee-38b0-449a-ae37-afb2414436c5" providerId="AD" clId="Web-{B5C0B6D2-A844-AA92-52B1-90884AC63B2B}" dt="2022-09-08T20:48:19.288" v="9"/>
          <ac:spMkLst>
            <pc:docMk/>
            <pc:sldMk cId="3380476441" sldId="984"/>
            <ac:spMk id="2" creationId="{8284871E-2CA7-4DB4-90E6-E88264778C1B}"/>
          </ac:spMkLst>
        </pc:spChg>
        <pc:spChg chg="add del mod ord">
          <ac:chgData name="Clancy Taylor" userId="S::clancy@calruralhousing.org::bcafc3ee-38b0-449a-ae37-afb2414436c5" providerId="AD" clId="Web-{B5C0B6D2-A844-AA92-52B1-90884AC63B2B}" dt="2022-09-08T20:48:22.772" v="10"/>
          <ac:spMkLst>
            <pc:docMk/>
            <pc:sldMk cId="3380476441" sldId="984"/>
            <ac:spMk id="16" creationId="{8EB32430-E393-67A6-4306-7454B3A741F7}"/>
          </ac:spMkLst>
        </pc:spChg>
      </pc:sldChg>
      <pc:sldChg chg="modSp mod modClrScheme chgLayout">
        <pc:chgData name="Clancy Taylor" userId="S::clancy@calruralhousing.org::bcafc3ee-38b0-449a-ae37-afb2414436c5" providerId="AD" clId="Web-{B5C0B6D2-A844-AA92-52B1-90884AC63B2B}" dt="2022-09-08T20:48:49.820" v="13" actId="20577"/>
        <pc:sldMkLst>
          <pc:docMk/>
          <pc:sldMk cId="1950481003" sldId="985"/>
        </pc:sldMkLst>
        <pc:spChg chg="mod ord">
          <ac:chgData name="Clancy Taylor" userId="S::clancy@calruralhousing.org::bcafc3ee-38b0-449a-ae37-afb2414436c5" providerId="AD" clId="Web-{B5C0B6D2-A844-AA92-52B1-90884AC63B2B}" dt="2022-09-08T20:48:19.131" v="8"/>
          <ac:spMkLst>
            <pc:docMk/>
            <pc:sldMk cId="1950481003" sldId="985"/>
            <ac:spMk id="2" creationId="{55366560-4C30-2C35-FE1A-8D2AFEA72FDD}"/>
          </ac:spMkLst>
        </pc:spChg>
        <pc:spChg chg="mod ord">
          <ac:chgData name="Clancy Taylor" userId="S::clancy@calruralhousing.org::bcafc3ee-38b0-449a-ae37-afb2414436c5" providerId="AD" clId="Web-{B5C0B6D2-A844-AA92-52B1-90884AC63B2B}" dt="2022-09-08T20:48:49.820" v="13" actId="20577"/>
          <ac:spMkLst>
            <pc:docMk/>
            <pc:sldMk cId="1950481003" sldId="985"/>
            <ac:spMk id="3" creationId="{7B963CDB-7376-F353-DDE6-75443C44C6DF}"/>
          </ac:spMkLst>
        </pc:spChg>
      </pc:sldChg>
      <pc:sldChg chg="modSp mod modClrScheme chgLayout">
        <pc:chgData name="Clancy Taylor" userId="S::clancy@calruralhousing.org::bcafc3ee-38b0-449a-ae37-afb2414436c5" providerId="AD" clId="Web-{B5C0B6D2-A844-AA92-52B1-90884AC63B2B}" dt="2022-09-08T20:49:53.305" v="25" actId="1076"/>
        <pc:sldMkLst>
          <pc:docMk/>
          <pc:sldMk cId="2208131687" sldId="986"/>
        </pc:sldMkLst>
        <pc:spChg chg="mod ord">
          <ac:chgData name="Clancy Taylor" userId="S::clancy@calruralhousing.org::bcafc3ee-38b0-449a-ae37-afb2414436c5" providerId="AD" clId="Web-{B5C0B6D2-A844-AA92-52B1-90884AC63B2B}" dt="2022-09-08T20:49:12.742" v="18"/>
          <ac:spMkLst>
            <pc:docMk/>
            <pc:sldMk cId="2208131687" sldId="986"/>
            <ac:spMk id="2" creationId="{6A22E294-197A-44A2-9754-A4F5C7C0397C}"/>
          </ac:spMkLst>
        </pc:spChg>
        <pc:spChg chg="mod ord">
          <ac:chgData name="Clancy Taylor" userId="S::clancy@calruralhousing.org::bcafc3ee-38b0-449a-ae37-afb2414436c5" providerId="AD" clId="Web-{B5C0B6D2-A844-AA92-52B1-90884AC63B2B}" dt="2022-09-08T20:49:53.305" v="25" actId="1076"/>
          <ac:spMkLst>
            <pc:docMk/>
            <pc:sldMk cId="2208131687" sldId="986"/>
            <ac:spMk id="3" creationId="{23D0E4F0-2AEF-414E-80CD-886C4333B116}"/>
          </ac:spMkLst>
        </pc:spChg>
      </pc:sldChg>
      <pc:sldChg chg="addSp delSp modSp add del mod modClrScheme chgLayout">
        <pc:chgData name="Clancy Taylor" userId="S::clancy@calruralhousing.org::bcafc3ee-38b0-449a-ae37-afb2414436c5" providerId="AD" clId="Web-{B5C0B6D2-A844-AA92-52B1-90884AC63B2B}" dt="2022-09-08T20:51:34.682" v="97"/>
        <pc:sldMkLst>
          <pc:docMk/>
          <pc:sldMk cId="2897672116" sldId="988"/>
        </pc:sldMkLst>
        <pc:spChg chg="mod ord">
          <ac:chgData name="Clancy Taylor" userId="S::clancy@calruralhousing.org::bcafc3ee-38b0-449a-ae37-afb2414436c5" providerId="AD" clId="Web-{B5C0B6D2-A844-AA92-52B1-90884AC63B2B}" dt="2022-09-08T20:51:34.682" v="97"/>
          <ac:spMkLst>
            <pc:docMk/>
            <pc:sldMk cId="2897672116" sldId="988"/>
            <ac:spMk id="2" creationId="{A3E98C13-7C6E-47E6-B0C3-C3139C394949}"/>
          </ac:spMkLst>
        </pc:spChg>
        <pc:spChg chg="add del mod ord">
          <ac:chgData name="Clancy Taylor" userId="S::clancy@calruralhousing.org::bcafc3ee-38b0-449a-ae37-afb2414436c5" providerId="AD" clId="Web-{B5C0B6D2-A844-AA92-52B1-90884AC63B2B}" dt="2022-09-08T20:51:23.667" v="92"/>
          <ac:spMkLst>
            <pc:docMk/>
            <pc:sldMk cId="2897672116" sldId="988"/>
            <ac:spMk id="3" creationId="{91667152-E461-59ED-0174-F283DAFE9D91}"/>
          </ac:spMkLst>
        </pc:spChg>
        <pc:spChg chg="add mod ord">
          <ac:chgData name="Clancy Taylor" userId="S::clancy@calruralhousing.org::bcafc3ee-38b0-449a-ae37-afb2414436c5" providerId="AD" clId="Web-{B5C0B6D2-A844-AA92-52B1-90884AC63B2B}" dt="2022-09-08T20:51:34.682" v="97"/>
          <ac:spMkLst>
            <pc:docMk/>
            <pc:sldMk cId="2897672116" sldId="988"/>
            <ac:spMk id="17" creationId="{350FB39B-A05B-22DE-4208-9F37C1526423}"/>
          </ac:spMkLst>
        </pc:spChg>
      </pc:sldChg>
      <pc:sldChg chg="new del">
        <pc:chgData name="Clancy Taylor" userId="S::clancy@calruralhousing.org::bcafc3ee-38b0-449a-ae37-afb2414436c5" providerId="AD" clId="Web-{B5C0B6D2-A844-AA92-52B1-90884AC63B2B}" dt="2022-09-08T20:47:57.194" v="5"/>
        <pc:sldMkLst>
          <pc:docMk/>
          <pc:sldMk cId="2559723562" sldId="992"/>
        </pc:sldMkLst>
      </pc:sldChg>
      <pc:sldChg chg="new del">
        <pc:chgData name="Clancy Taylor" userId="S::clancy@calruralhousing.org::bcafc3ee-38b0-449a-ae37-afb2414436c5" providerId="AD" clId="Web-{B5C0B6D2-A844-AA92-52B1-90884AC63B2B}" dt="2022-09-08T20:48:59.992" v="15"/>
        <pc:sldMkLst>
          <pc:docMk/>
          <pc:sldMk cId="4000151685" sldId="992"/>
        </pc:sldMkLst>
      </pc:sldChg>
    </pc:docChg>
  </pc:docChgLst>
  <pc:docChgLst>
    <pc:chgData name="Kate Rose" userId="S::kate@calruralhousing.org::8cc6d25a-47c0-4578-8497-8b910a112cae" providerId="AD" clId="Web-{E24866FB-548F-84AC-D99E-FA3ABAD7625C}"/>
    <pc:docChg chg="modSld">
      <pc:chgData name="Kate Rose" userId="S::kate@calruralhousing.org::8cc6d25a-47c0-4578-8497-8b910a112cae" providerId="AD" clId="Web-{E24866FB-548F-84AC-D99E-FA3ABAD7625C}" dt="2022-09-28T20:11:12.858" v="8" actId="20577"/>
      <pc:docMkLst>
        <pc:docMk/>
      </pc:docMkLst>
      <pc:sldChg chg="modSp">
        <pc:chgData name="Kate Rose" userId="S::kate@calruralhousing.org::8cc6d25a-47c0-4578-8497-8b910a112cae" providerId="AD" clId="Web-{E24866FB-548F-84AC-D99E-FA3ABAD7625C}" dt="2022-09-28T20:11:04.639" v="7" actId="20577"/>
        <pc:sldMkLst>
          <pc:docMk/>
          <pc:sldMk cId="2488641977" sldId="950"/>
        </pc:sldMkLst>
        <pc:spChg chg="mod">
          <ac:chgData name="Kate Rose" userId="S::kate@calruralhousing.org::8cc6d25a-47c0-4578-8497-8b910a112cae" providerId="AD" clId="Web-{E24866FB-548F-84AC-D99E-FA3ABAD7625C}" dt="2022-09-28T20:11:04.639" v="7" actId="20577"/>
          <ac:spMkLst>
            <pc:docMk/>
            <pc:sldMk cId="2488641977" sldId="950"/>
            <ac:spMk id="4" creationId="{6DBD5094-B042-06A3-2216-31F302118CF8}"/>
          </ac:spMkLst>
        </pc:spChg>
      </pc:sldChg>
      <pc:sldChg chg="modSp">
        <pc:chgData name="Kate Rose" userId="S::kate@calruralhousing.org::8cc6d25a-47c0-4578-8497-8b910a112cae" providerId="AD" clId="Web-{E24866FB-548F-84AC-D99E-FA3ABAD7625C}" dt="2022-09-28T20:11:12.858" v="8" actId="20577"/>
        <pc:sldMkLst>
          <pc:docMk/>
          <pc:sldMk cId="1950481003" sldId="985"/>
        </pc:sldMkLst>
        <pc:spChg chg="mod">
          <ac:chgData name="Kate Rose" userId="S::kate@calruralhousing.org::8cc6d25a-47c0-4578-8497-8b910a112cae" providerId="AD" clId="Web-{E24866FB-548F-84AC-D99E-FA3ABAD7625C}" dt="2022-09-28T20:11:12.858" v="8" actId="20577"/>
          <ac:spMkLst>
            <pc:docMk/>
            <pc:sldMk cId="1950481003" sldId="985"/>
            <ac:spMk id="3" creationId="{7B963CDB-7376-F353-DDE6-75443C44C6DF}"/>
          </ac:spMkLst>
        </pc:spChg>
      </pc:sldChg>
    </pc:docChg>
  </pc:docChgLst>
  <pc:docChgLst>
    <pc:chgData name="Kate Rose" userId="S::kate@calruralhousing.org::8cc6d25a-47c0-4578-8497-8b910a112cae" providerId="AD" clId="Web-{53D9CF0A-C920-6218-5351-3878E2771043}"/>
    <pc:docChg chg="modSld">
      <pc:chgData name="Kate Rose" userId="S::kate@calruralhousing.org::8cc6d25a-47c0-4578-8497-8b910a112cae" providerId="AD" clId="Web-{53D9CF0A-C920-6218-5351-3878E2771043}" dt="2022-09-26T18:59:57.134" v="0"/>
      <pc:docMkLst>
        <pc:docMk/>
      </pc:docMkLst>
      <pc:sldChg chg="delSp">
        <pc:chgData name="Kate Rose" userId="S::kate@calruralhousing.org::8cc6d25a-47c0-4578-8497-8b910a112cae" providerId="AD" clId="Web-{53D9CF0A-C920-6218-5351-3878E2771043}" dt="2022-09-26T18:59:57.134" v="0"/>
        <pc:sldMkLst>
          <pc:docMk/>
          <pc:sldMk cId="2488641977" sldId="950"/>
        </pc:sldMkLst>
        <pc:picChg chg="del">
          <ac:chgData name="Kate Rose" userId="S::kate@calruralhousing.org::8cc6d25a-47c0-4578-8497-8b910a112cae" providerId="AD" clId="Web-{53D9CF0A-C920-6218-5351-3878E2771043}" dt="2022-09-26T18:59:57.134" v="0"/>
          <ac:picMkLst>
            <pc:docMk/>
            <pc:sldMk cId="2488641977" sldId="950"/>
            <ac:picMk id="2" creationId="{9F4432F2-6CA6-8849-A76F-31AB7D11FEBE}"/>
          </ac:picMkLst>
        </pc:picChg>
      </pc:sldChg>
    </pc:docChg>
  </pc:docChgLst>
  <pc:docChgLst>
    <pc:chgData name="Kate Rose" userId="S::kate@calruralhousing.org::8cc6d25a-47c0-4578-8497-8b910a112cae" providerId="AD" clId="Web-{967B280B-037B-C74E-3553-45770BD1D858}"/>
    <pc:docChg chg="addSld delSld modSld addMainMaster modSection">
      <pc:chgData name="Kate Rose" userId="S::kate@calruralhousing.org::8cc6d25a-47c0-4578-8497-8b910a112cae" providerId="AD" clId="Web-{967B280B-037B-C74E-3553-45770BD1D858}" dt="2022-09-19T17:29:54.805" v="104" actId="20577"/>
      <pc:docMkLst>
        <pc:docMk/>
      </pc:docMkLst>
      <pc:sldChg chg="modSp">
        <pc:chgData name="Kate Rose" userId="S::kate@calruralhousing.org::8cc6d25a-47c0-4578-8497-8b910a112cae" providerId="AD" clId="Web-{967B280B-037B-C74E-3553-45770BD1D858}" dt="2022-09-19T16:55:53.519" v="0" actId="20577"/>
        <pc:sldMkLst>
          <pc:docMk/>
          <pc:sldMk cId="2488641977" sldId="950"/>
        </pc:sldMkLst>
        <pc:spChg chg="mod">
          <ac:chgData name="Kate Rose" userId="S::kate@calruralhousing.org::8cc6d25a-47c0-4578-8497-8b910a112cae" providerId="AD" clId="Web-{967B280B-037B-C74E-3553-45770BD1D858}" dt="2022-09-19T16:55:53.519" v="0" actId="20577"/>
          <ac:spMkLst>
            <pc:docMk/>
            <pc:sldMk cId="2488641977" sldId="950"/>
            <ac:spMk id="4" creationId="{6DBD5094-B042-06A3-2216-31F302118CF8}"/>
          </ac:spMkLst>
        </pc:spChg>
      </pc:sldChg>
      <pc:sldChg chg="modSp">
        <pc:chgData name="Kate Rose" userId="S::kate@calruralhousing.org::8cc6d25a-47c0-4578-8497-8b910a112cae" providerId="AD" clId="Web-{967B280B-037B-C74E-3553-45770BD1D858}" dt="2022-09-19T17:21:21.425" v="71"/>
        <pc:sldMkLst>
          <pc:docMk/>
          <pc:sldMk cId="3827210350" sldId="966"/>
        </pc:sldMkLst>
        <pc:graphicFrameChg chg="mod modGraphic">
          <ac:chgData name="Kate Rose" userId="S::kate@calruralhousing.org::8cc6d25a-47c0-4578-8497-8b910a112cae" providerId="AD" clId="Web-{967B280B-037B-C74E-3553-45770BD1D858}" dt="2022-09-19T17:21:21.425" v="71"/>
          <ac:graphicFrameMkLst>
            <pc:docMk/>
            <pc:sldMk cId="3827210350" sldId="966"/>
            <ac:graphicFrameMk id="4" creationId="{5131AA6B-B187-4BE4-B98F-9F10096C86C1}"/>
          </ac:graphicFrameMkLst>
        </pc:graphicFrameChg>
      </pc:sldChg>
      <pc:sldChg chg="modSp">
        <pc:chgData name="Kate Rose" userId="S::kate@calruralhousing.org::8cc6d25a-47c0-4578-8497-8b910a112cae" providerId="AD" clId="Web-{967B280B-037B-C74E-3553-45770BD1D858}" dt="2022-09-19T17:22:35.508" v="78" actId="1076"/>
        <pc:sldMkLst>
          <pc:docMk/>
          <pc:sldMk cId="3681253271" sldId="968"/>
        </pc:sldMkLst>
        <pc:spChg chg="mod">
          <ac:chgData name="Kate Rose" userId="S::kate@calruralhousing.org::8cc6d25a-47c0-4578-8497-8b910a112cae" providerId="AD" clId="Web-{967B280B-037B-C74E-3553-45770BD1D858}" dt="2022-09-19T17:22:35.508" v="78" actId="1076"/>
          <ac:spMkLst>
            <pc:docMk/>
            <pc:sldMk cId="3681253271" sldId="968"/>
            <ac:spMk id="3" creationId="{31BC982D-EB1C-6C29-678D-8FB79535F65A}"/>
          </ac:spMkLst>
        </pc:spChg>
        <pc:graphicFrameChg chg="mod">
          <ac:chgData name="Kate Rose" userId="S::kate@calruralhousing.org::8cc6d25a-47c0-4578-8497-8b910a112cae" providerId="AD" clId="Web-{967B280B-037B-C74E-3553-45770BD1D858}" dt="2022-09-19T17:22:15.710" v="77" actId="1076"/>
          <ac:graphicFrameMkLst>
            <pc:docMk/>
            <pc:sldMk cId="3681253271" sldId="968"/>
            <ac:graphicFrameMk id="10" creationId="{D77FC245-35F6-477F-812B-2BD1DCC26E17}"/>
          </ac:graphicFrameMkLst>
        </pc:graphicFrameChg>
      </pc:sldChg>
      <pc:sldChg chg="addSp delSp modSp">
        <pc:chgData name="Kate Rose" userId="S::kate@calruralhousing.org::8cc6d25a-47c0-4578-8497-8b910a112cae" providerId="AD" clId="Web-{967B280B-037B-C74E-3553-45770BD1D858}" dt="2022-09-19T17:19:54.794" v="59"/>
        <pc:sldMkLst>
          <pc:docMk/>
          <pc:sldMk cId="209701255" sldId="972"/>
        </pc:sldMkLst>
        <pc:graphicFrameChg chg="add del">
          <ac:chgData name="Kate Rose" userId="S::kate@calruralhousing.org::8cc6d25a-47c0-4578-8497-8b910a112cae" providerId="AD" clId="Web-{967B280B-037B-C74E-3553-45770BD1D858}" dt="2022-09-19T17:19:51.247" v="57"/>
          <ac:graphicFrameMkLst>
            <pc:docMk/>
            <pc:sldMk cId="209701255" sldId="972"/>
            <ac:graphicFrameMk id="2" creationId="{590A2559-AE95-9D97-02E2-4AAFECF97468}"/>
          </ac:graphicFrameMkLst>
        </pc:graphicFrameChg>
        <pc:graphicFrameChg chg="add">
          <ac:chgData name="Kate Rose" userId="S::kate@calruralhousing.org::8cc6d25a-47c0-4578-8497-8b910a112cae" providerId="AD" clId="Web-{967B280B-037B-C74E-3553-45770BD1D858}" dt="2022-09-19T17:19:54.794" v="59"/>
          <ac:graphicFrameMkLst>
            <pc:docMk/>
            <pc:sldMk cId="209701255" sldId="972"/>
            <ac:graphicFrameMk id="3" creationId="{590A2559-AE95-9D97-02E2-4AAFECF97468}"/>
          </ac:graphicFrameMkLst>
        </pc:graphicFrameChg>
        <pc:graphicFrameChg chg="del mod">
          <ac:chgData name="Kate Rose" userId="S::kate@calruralhousing.org::8cc6d25a-47c0-4578-8497-8b910a112cae" providerId="AD" clId="Web-{967B280B-037B-C74E-3553-45770BD1D858}" dt="2022-09-19T17:19:54.200" v="58"/>
          <ac:graphicFrameMkLst>
            <pc:docMk/>
            <pc:sldMk cId="209701255" sldId="972"/>
            <ac:graphicFrameMk id="8" creationId="{A956D22D-C358-4E5F-B61C-4C05C30EB00D}"/>
          </ac:graphicFrameMkLst>
        </pc:graphicFrameChg>
        <pc:graphicFrameChg chg="mod modGraphic">
          <ac:chgData name="Kate Rose" userId="S::kate@calruralhousing.org::8cc6d25a-47c0-4578-8497-8b910a112cae" providerId="AD" clId="Web-{967B280B-037B-C74E-3553-45770BD1D858}" dt="2022-09-19T17:17:28.221" v="53"/>
          <ac:graphicFrameMkLst>
            <pc:docMk/>
            <pc:sldMk cId="209701255" sldId="972"/>
            <ac:graphicFrameMk id="9" creationId="{ABB296A9-4FC6-4B1B-B3E8-E57D7A809B16}"/>
          </ac:graphicFrameMkLst>
        </pc:graphicFrameChg>
      </pc:sldChg>
      <pc:sldChg chg="modSp">
        <pc:chgData name="Kate Rose" userId="S::kate@calruralhousing.org::8cc6d25a-47c0-4578-8497-8b910a112cae" providerId="AD" clId="Web-{967B280B-037B-C74E-3553-45770BD1D858}" dt="2022-09-19T17:24:07.062" v="81" actId="14100"/>
        <pc:sldMkLst>
          <pc:docMk/>
          <pc:sldMk cId="3493096906" sldId="978"/>
        </pc:sldMkLst>
        <pc:spChg chg="mod">
          <ac:chgData name="Kate Rose" userId="S::kate@calruralhousing.org::8cc6d25a-47c0-4578-8497-8b910a112cae" providerId="AD" clId="Web-{967B280B-037B-C74E-3553-45770BD1D858}" dt="2022-09-19T17:24:07.062" v="81" actId="14100"/>
          <ac:spMkLst>
            <pc:docMk/>
            <pc:sldMk cId="3493096906" sldId="978"/>
            <ac:spMk id="5" creationId="{C9DBB753-C40A-39BE-24DC-FC270C2B3636}"/>
          </ac:spMkLst>
        </pc:spChg>
      </pc:sldChg>
      <pc:sldChg chg="modSp">
        <pc:chgData name="Kate Rose" userId="S::kate@calruralhousing.org::8cc6d25a-47c0-4578-8497-8b910a112cae" providerId="AD" clId="Web-{967B280B-037B-C74E-3553-45770BD1D858}" dt="2022-09-19T17:25:31.396" v="96" actId="1076"/>
        <pc:sldMkLst>
          <pc:docMk/>
          <pc:sldMk cId="2941543303" sldId="979"/>
        </pc:sldMkLst>
        <pc:spChg chg="mod">
          <ac:chgData name="Kate Rose" userId="S::kate@calruralhousing.org::8cc6d25a-47c0-4578-8497-8b910a112cae" providerId="AD" clId="Web-{967B280B-037B-C74E-3553-45770BD1D858}" dt="2022-09-19T17:23:40.622" v="79" actId="1076"/>
          <ac:spMkLst>
            <pc:docMk/>
            <pc:sldMk cId="2941543303" sldId="979"/>
            <ac:spMk id="5" creationId="{87BDD732-05BD-E2AF-C917-806608712330}"/>
          </ac:spMkLst>
        </pc:spChg>
        <pc:spChg chg="mod">
          <ac:chgData name="Kate Rose" userId="S::kate@calruralhousing.org::8cc6d25a-47c0-4578-8497-8b910a112cae" providerId="AD" clId="Web-{967B280B-037B-C74E-3553-45770BD1D858}" dt="2022-09-19T17:25:31.396" v="96" actId="1076"/>
          <ac:spMkLst>
            <pc:docMk/>
            <pc:sldMk cId="2941543303" sldId="979"/>
            <ac:spMk id="6" creationId="{451B1CB0-1088-7C8E-0696-7274A170B56F}"/>
          </ac:spMkLst>
        </pc:spChg>
      </pc:sldChg>
      <pc:sldChg chg="addSp delSp modSp">
        <pc:chgData name="Kate Rose" userId="S::kate@calruralhousing.org::8cc6d25a-47c0-4578-8497-8b910a112cae" providerId="AD" clId="Web-{967B280B-037B-C74E-3553-45770BD1D858}" dt="2022-09-19T17:29:54.805" v="104" actId="20577"/>
        <pc:sldMkLst>
          <pc:docMk/>
          <pc:sldMk cId="1950481003" sldId="985"/>
        </pc:sldMkLst>
        <pc:spChg chg="mod">
          <ac:chgData name="Kate Rose" userId="S::kate@calruralhousing.org::8cc6d25a-47c0-4578-8497-8b910a112cae" providerId="AD" clId="Web-{967B280B-037B-C74E-3553-45770BD1D858}" dt="2022-09-19T17:29:54.805" v="104" actId="20577"/>
          <ac:spMkLst>
            <pc:docMk/>
            <pc:sldMk cId="1950481003" sldId="985"/>
            <ac:spMk id="3" creationId="{7B963CDB-7376-F353-DDE6-75443C44C6DF}"/>
          </ac:spMkLst>
        </pc:spChg>
        <pc:graphicFrameChg chg="del">
          <ac:chgData name="Kate Rose" userId="S::kate@calruralhousing.org::8cc6d25a-47c0-4578-8497-8b910a112cae" providerId="AD" clId="Web-{967B280B-037B-C74E-3553-45770BD1D858}" dt="2022-09-19T17:13:54.534" v="2"/>
          <ac:graphicFrameMkLst>
            <pc:docMk/>
            <pc:sldMk cId="1950481003" sldId="985"/>
            <ac:graphicFrameMk id="8" creationId="{1CB42D77-C14D-412A-AB06-CEF8BED465E6}"/>
          </ac:graphicFrameMkLst>
        </pc:graphicFrameChg>
        <pc:graphicFrameChg chg="add">
          <ac:chgData name="Kate Rose" userId="S::kate@calruralhousing.org::8cc6d25a-47c0-4578-8497-8b910a112cae" providerId="AD" clId="Web-{967B280B-037B-C74E-3553-45770BD1D858}" dt="2022-09-19T17:13:55.565" v="3"/>
          <ac:graphicFrameMkLst>
            <pc:docMk/>
            <pc:sldMk cId="1950481003" sldId="985"/>
            <ac:graphicFrameMk id="23" creationId="{5FDD57F9-EC27-5330-DB00-6A1B35F13BDE}"/>
          </ac:graphicFrameMkLst>
        </pc:graphicFrameChg>
      </pc:sldChg>
      <pc:sldChg chg="delSp">
        <pc:chgData name="Kate Rose" userId="S::kate@calruralhousing.org::8cc6d25a-47c0-4578-8497-8b910a112cae" providerId="AD" clId="Web-{967B280B-037B-C74E-3553-45770BD1D858}" dt="2022-09-19T17:16:14.403" v="29"/>
        <pc:sldMkLst>
          <pc:docMk/>
          <pc:sldMk cId="2897672116" sldId="988"/>
        </pc:sldMkLst>
        <pc:spChg chg="del">
          <ac:chgData name="Kate Rose" userId="S::kate@calruralhousing.org::8cc6d25a-47c0-4578-8497-8b910a112cae" providerId="AD" clId="Web-{967B280B-037B-C74E-3553-45770BD1D858}" dt="2022-09-19T17:16:14.403" v="29"/>
          <ac:spMkLst>
            <pc:docMk/>
            <pc:sldMk cId="2897672116" sldId="988"/>
            <ac:spMk id="17" creationId="{350FB39B-A05B-22DE-4208-9F37C1526423}"/>
          </ac:spMkLst>
        </pc:spChg>
      </pc:sldChg>
      <pc:sldChg chg="add del">
        <pc:chgData name="Kate Rose" userId="S::kate@calruralhousing.org::8cc6d25a-47c0-4578-8497-8b910a112cae" providerId="AD" clId="Web-{967B280B-037B-C74E-3553-45770BD1D858}" dt="2022-09-19T17:15:47.495" v="28"/>
        <pc:sldMkLst>
          <pc:docMk/>
          <pc:sldMk cId="2511617329" sldId="993"/>
        </pc:sldMkLst>
      </pc:sldChg>
      <pc:sldMasterChg chg="add addSldLayout">
        <pc:chgData name="Kate Rose" userId="S::kate@calruralhousing.org::8cc6d25a-47c0-4578-8497-8b910a112cae" providerId="AD" clId="Web-{967B280B-037B-C74E-3553-45770BD1D858}" dt="2022-09-19T16:57:20.413" v="1"/>
        <pc:sldMasterMkLst>
          <pc:docMk/>
          <pc:sldMasterMk cId="0" sldId="2147483731"/>
        </pc:sldMasterMkLst>
        <pc:sldLayoutChg chg="add">
          <pc:chgData name="Kate Rose" userId="S::kate@calruralhousing.org::8cc6d25a-47c0-4578-8497-8b910a112cae" providerId="AD" clId="Web-{967B280B-037B-C74E-3553-45770BD1D858}" dt="2022-09-19T16:57:20.413" v="1"/>
          <pc:sldLayoutMkLst>
            <pc:docMk/>
            <pc:sldMasterMk cId="0" sldId="2147483731"/>
            <pc:sldLayoutMk cId="1835489907" sldId="2147483730"/>
          </pc:sldLayoutMkLst>
        </pc:sldLayoutChg>
        <pc:sldLayoutChg chg="add">
          <pc:chgData name="Kate Rose" userId="S::kate@calruralhousing.org::8cc6d25a-47c0-4578-8497-8b910a112cae" providerId="AD" clId="Web-{967B280B-037B-C74E-3553-45770BD1D858}" dt="2022-09-19T16:57:20.413" v="1"/>
          <pc:sldLayoutMkLst>
            <pc:docMk/>
            <pc:sldMasterMk cId="0" sldId="2147483731"/>
            <pc:sldLayoutMk cId="508894185" sldId="2147483732"/>
          </pc:sldLayoutMkLst>
        </pc:sldLayoutChg>
        <pc:sldLayoutChg chg="add">
          <pc:chgData name="Kate Rose" userId="S::kate@calruralhousing.org::8cc6d25a-47c0-4578-8497-8b910a112cae" providerId="AD" clId="Web-{967B280B-037B-C74E-3553-45770BD1D858}" dt="2022-09-19T16:57:20.413" v="1"/>
          <pc:sldLayoutMkLst>
            <pc:docMk/>
            <pc:sldMasterMk cId="0" sldId="2147483731"/>
            <pc:sldLayoutMk cId="3521140650" sldId="2147483733"/>
          </pc:sldLayoutMkLst>
        </pc:sldLayoutChg>
        <pc:sldLayoutChg chg="add">
          <pc:chgData name="Kate Rose" userId="S::kate@calruralhousing.org::8cc6d25a-47c0-4578-8497-8b910a112cae" providerId="AD" clId="Web-{967B280B-037B-C74E-3553-45770BD1D858}" dt="2022-09-19T16:57:20.413" v="1"/>
          <pc:sldLayoutMkLst>
            <pc:docMk/>
            <pc:sldMasterMk cId="0" sldId="2147483731"/>
            <pc:sldLayoutMk cId="273659398" sldId="2147483734"/>
          </pc:sldLayoutMkLst>
        </pc:sldLayoutChg>
        <pc:sldLayoutChg chg="add">
          <pc:chgData name="Kate Rose" userId="S::kate@calruralhousing.org::8cc6d25a-47c0-4578-8497-8b910a112cae" providerId="AD" clId="Web-{967B280B-037B-C74E-3553-45770BD1D858}" dt="2022-09-19T16:57:20.413" v="1"/>
          <pc:sldLayoutMkLst>
            <pc:docMk/>
            <pc:sldMasterMk cId="0" sldId="2147483731"/>
            <pc:sldLayoutMk cId="4069969877" sldId="2147483735"/>
          </pc:sldLayoutMkLst>
        </pc:sldLayoutChg>
        <pc:sldLayoutChg chg="add">
          <pc:chgData name="Kate Rose" userId="S::kate@calruralhousing.org::8cc6d25a-47c0-4578-8497-8b910a112cae" providerId="AD" clId="Web-{967B280B-037B-C74E-3553-45770BD1D858}" dt="2022-09-19T16:57:20.413" v="1"/>
          <pc:sldLayoutMkLst>
            <pc:docMk/>
            <pc:sldMasterMk cId="0" sldId="2147483731"/>
            <pc:sldLayoutMk cId="4115877042" sldId="2147483736"/>
          </pc:sldLayoutMkLst>
        </pc:sldLayoutChg>
        <pc:sldLayoutChg chg="add">
          <pc:chgData name="Kate Rose" userId="S::kate@calruralhousing.org::8cc6d25a-47c0-4578-8497-8b910a112cae" providerId="AD" clId="Web-{967B280B-037B-C74E-3553-45770BD1D858}" dt="2022-09-19T16:57:20.413" v="1"/>
          <pc:sldLayoutMkLst>
            <pc:docMk/>
            <pc:sldMasterMk cId="0" sldId="2147483731"/>
            <pc:sldLayoutMk cId="1951021559" sldId="2147483737"/>
          </pc:sldLayoutMkLst>
        </pc:sldLayoutChg>
        <pc:sldLayoutChg chg="add">
          <pc:chgData name="Kate Rose" userId="S::kate@calruralhousing.org::8cc6d25a-47c0-4578-8497-8b910a112cae" providerId="AD" clId="Web-{967B280B-037B-C74E-3553-45770BD1D858}" dt="2022-09-19T16:57:20.413" v="1"/>
          <pc:sldLayoutMkLst>
            <pc:docMk/>
            <pc:sldMasterMk cId="0" sldId="2147483731"/>
            <pc:sldLayoutMk cId="3843775695" sldId="2147483738"/>
          </pc:sldLayoutMkLst>
        </pc:sldLayoutChg>
        <pc:sldLayoutChg chg="add">
          <pc:chgData name="Kate Rose" userId="S::kate@calruralhousing.org::8cc6d25a-47c0-4578-8497-8b910a112cae" providerId="AD" clId="Web-{967B280B-037B-C74E-3553-45770BD1D858}" dt="2022-09-19T16:57:20.413" v="1"/>
          <pc:sldLayoutMkLst>
            <pc:docMk/>
            <pc:sldMasterMk cId="0" sldId="2147483731"/>
            <pc:sldLayoutMk cId="2496798046" sldId="2147483739"/>
          </pc:sldLayoutMkLst>
        </pc:sldLayoutChg>
        <pc:sldLayoutChg chg="add">
          <pc:chgData name="Kate Rose" userId="S::kate@calruralhousing.org::8cc6d25a-47c0-4578-8497-8b910a112cae" providerId="AD" clId="Web-{967B280B-037B-C74E-3553-45770BD1D858}" dt="2022-09-19T16:57:20.413" v="1"/>
          <pc:sldLayoutMkLst>
            <pc:docMk/>
            <pc:sldMasterMk cId="0" sldId="2147483731"/>
            <pc:sldLayoutMk cId="2521844228" sldId="2147483740"/>
          </pc:sldLayoutMkLst>
        </pc:sldLayoutChg>
        <pc:sldLayoutChg chg="add">
          <pc:chgData name="Kate Rose" userId="S::kate@calruralhousing.org::8cc6d25a-47c0-4578-8497-8b910a112cae" providerId="AD" clId="Web-{967B280B-037B-C74E-3553-45770BD1D858}" dt="2022-09-19T16:57:20.413" v="1"/>
          <pc:sldLayoutMkLst>
            <pc:docMk/>
            <pc:sldMasterMk cId="0" sldId="2147483731"/>
            <pc:sldLayoutMk cId="3489702104" sldId="2147483741"/>
          </pc:sldLayoutMkLst>
        </pc:sldLayoutChg>
        <pc:sldLayoutChg chg="add">
          <pc:chgData name="Kate Rose" userId="S::kate@calruralhousing.org::8cc6d25a-47c0-4578-8497-8b910a112cae" providerId="AD" clId="Web-{967B280B-037B-C74E-3553-45770BD1D858}" dt="2022-09-19T16:57:20.413" v="1"/>
          <pc:sldLayoutMkLst>
            <pc:docMk/>
            <pc:sldMasterMk cId="0" sldId="2147483731"/>
            <pc:sldLayoutMk cId="3513023341" sldId="2147483742"/>
          </pc:sldLayoutMkLst>
        </pc:sldLayoutChg>
        <pc:sldLayoutChg chg="add">
          <pc:chgData name="Kate Rose" userId="S::kate@calruralhousing.org::8cc6d25a-47c0-4578-8497-8b910a112cae" providerId="AD" clId="Web-{967B280B-037B-C74E-3553-45770BD1D858}" dt="2022-09-19T16:57:20.413" v="1"/>
          <pc:sldLayoutMkLst>
            <pc:docMk/>
            <pc:sldMasterMk cId="0" sldId="2147483731"/>
            <pc:sldLayoutMk cId="3561632557" sldId="2147483743"/>
          </pc:sldLayoutMkLst>
        </pc:sldLayoutChg>
        <pc:sldLayoutChg chg="add">
          <pc:chgData name="Kate Rose" userId="S::kate@calruralhousing.org::8cc6d25a-47c0-4578-8497-8b910a112cae" providerId="AD" clId="Web-{967B280B-037B-C74E-3553-45770BD1D858}" dt="2022-09-19T16:57:20.413" v="1"/>
          <pc:sldLayoutMkLst>
            <pc:docMk/>
            <pc:sldMasterMk cId="0" sldId="2147483731"/>
            <pc:sldLayoutMk cId="1195478849" sldId="2147483744"/>
          </pc:sldLayoutMkLst>
        </pc:sldLayoutChg>
        <pc:sldLayoutChg chg="add">
          <pc:chgData name="Kate Rose" userId="S::kate@calruralhousing.org::8cc6d25a-47c0-4578-8497-8b910a112cae" providerId="AD" clId="Web-{967B280B-037B-C74E-3553-45770BD1D858}" dt="2022-09-19T16:57:20.413" v="1"/>
          <pc:sldLayoutMkLst>
            <pc:docMk/>
            <pc:sldMasterMk cId="0" sldId="2147483731"/>
            <pc:sldLayoutMk cId="2903478054" sldId="2147483745"/>
          </pc:sldLayoutMkLst>
        </pc:sldLayoutChg>
        <pc:sldLayoutChg chg="add">
          <pc:chgData name="Kate Rose" userId="S::kate@calruralhousing.org::8cc6d25a-47c0-4578-8497-8b910a112cae" providerId="AD" clId="Web-{967B280B-037B-C74E-3553-45770BD1D858}" dt="2022-09-19T16:57:20.413" v="1"/>
          <pc:sldLayoutMkLst>
            <pc:docMk/>
            <pc:sldMasterMk cId="0" sldId="2147483731"/>
            <pc:sldLayoutMk cId="2531274784" sldId="2147483746"/>
          </pc:sldLayoutMkLst>
        </pc:sldLayoutChg>
        <pc:sldLayoutChg chg="add">
          <pc:chgData name="Kate Rose" userId="S::kate@calruralhousing.org::8cc6d25a-47c0-4578-8497-8b910a112cae" providerId="AD" clId="Web-{967B280B-037B-C74E-3553-45770BD1D858}" dt="2022-09-19T16:57:20.413" v="1"/>
          <pc:sldLayoutMkLst>
            <pc:docMk/>
            <pc:sldMasterMk cId="0" sldId="2147483731"/>
            <pc:sldLayoutMk cId="3951881229" sldId="2147483747"/>
          </pc:sldLayoutMkLst>
        </pc:sldLayoutChg>
        <pc:sldLayoutChg chg="add">
          <pc:chgData name="Kate Rose" userId="S::kate@calruralhousing.org::8cc6d25a-47c0-4578-8497-8b910a112cae" providerId="AD" clId="Web-{967B280B-037B-C74E-3553-45770BD1D858}" dt="2022-09-19T16:57:20.413" v="1"/>
          <pc:sldLayoutMkLst>
            <pc:docMk/>
            <pc:sldMasterMk cId="0" sldId="2147483731"/>
            <pc:sldLayoutMk cId="1613276938" sldId="2147483748"/>
          </pc:sldLayoutMkLst>
        </pc:sldLayoutChg>
        <pc:sldLayoutChg chg="add">
          <pc:chgData name="Kate Rose" userId="S::kate@calruralhousing.org::8cc6d25a-47c0-4578-8497-8b910a112cae" providerId="AD" clId="Web-{967B280B-037B-C74E-3553-45770BD1D858}" dt="2022-09-19T16:57:20.413" v="1"/>
          <pc:sldLayoutMkLst>
            <pc:docMk/>
            <pc:sldMasterMk cId="0" sldId="2147483731"/>
            <pc:sldLayoutMk cId="1945335717" sldId="2147483749"/>
          </pc:sldLayoutMkLst>
        </pc:sldLayoutChg>
        <pc:sldLayoutChg chg="add">
          <pc:chgData name="Kate Rose" userId="S::kate@calruralhousing.org::8cc6d25a-47c0-4578-8497-8b910a112cae" providerId="AD" clId="Web-{967B280B-037B-C74E-3553-45770BD1D858}" dt="2022-09-19T16:57:20.413" v="1"/>
          <pc:sldLayoutMkLst>
            <pc:docMk/>
            <pc:sldMasterMk cId="0" sldId="2147483731"/>
            <pc:sldLayoutMk cId="3576972024" sldId="2147483750"/>
          </pc:sldLayoutMkLst>
        </pc:sldLayoutChg>
        <pc:sldLayoutChg chg="add">
          <pc:chgData name="Kate Rose" userId="S::kate@calruralhousing.org::8cc6d25a-47c0-4578-8497-8b910a112cae" providerId="AD" clId="Web-{967B280B-037B-C74E-3553-45770BD1D858}" dt="2022-09-19T16:57:20.413" v="1"/>
          <pc:sldLayoutMkLst>
            <pc:docMk/>
            <pc:sldMasterMk cId="0" sldId="2147483731"/>
            <pc:sldLayoutMk cId="3052502093" sldId="2147483751"/>
          </pc:sldLayoutMkLst>
        </pc:sldLayoutChg>
        <pc:sldLayoutChg chg="add">
          <pc:chgData name="Kate Rose" userId="S::kate@calruralhousing.org::8cc6d25a-47c0-4578-8497-8b910a112cae" providerId="AD" clId="Web-{967B280B-037B-C74E-3553-45770BD1D858}" dt="2022-09-19T16:57:20.413" v="1"/>
          <pc:sldLayoutMkLst>
            <pc:docMk/>
            <pc:sldMasterMk cId="0" sldId="2147483731"/>
            <pc:sldLayoutMk cId="454851930" sldId="214748375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BD-4087-BCD6-FDC6B25DE4CE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BD-4087-BCD6-FDC6B25DE4C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BD-4087-BCD6-FDC6B25DE4C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BD-4087-BCD6-FDC6B25DE4C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1BD-4087-BCD6-FDC6B25DE4C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1BD-4087-BCD6-FDC6B25DE4C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1BD-4087-BCD6-FDC6B25DE4C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1BD-4087-BCD6-FDC6B25DE4C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1BD-4087-BCD6-FDC6B25DE4C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1BD-4087-BCD6-FDC6B25DE4CE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1BD-4087-BCD6-FDC6B25DE4CE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31BD-4087-BCD6-FDC6B25DE4CE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31BD-4087-BCD6-FDC6B25DE4CE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31BD-4087-BCD6-FDC6B25DE4CE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31BD-4087-BCD6-FDC6B25DE4CE}"/>
              </c:ext>
            </c:extLst>
          </c:dPt>
          <c:dPt>
            <c:idx val="15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31BD-4087-BCD6-FDC6B25DE4CE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31BD-4087-BCD6-FDC6B25DE4CE}"/>
              </c:ext>
            </c:extLst>
          </c:dPt>
          <c:dLbls>
            <c:dLbl>
              <c:idx val="0"/>
              <c:layout>
                <c:manualLayout>
                  <c:x val="0.28648257853925857"/>
                  <c:y val="7.758620689655172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1BD-4087-BCD6-FDC6B25DE4CE}"/>
                </c:ext>
              </c:extLst>
            </c:dLbl>
            <c:dLbl>
              <c:idx val="1"/>
              <c:layout>
                <c:manualLayout>
                  <c:x val="4.9896651814004864E-2"/>
                  <c:y val="3.5325142546836816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/>
                      <a:t>Unincorporated County</a:t>
                    </a:r>
                    <a:r>
                      <a:rPr lang="en-US" baseline="0"/>
                      <a:t>
4%</a:t>
                    </a: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118756597290813"/>
                      <c:h val="0.102445357045886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31BD-4087-BCD6-FDC6B25DE4CE}"/>
                </c:ext>
              </c:extLst>
            </c:dLbl>
            <c:dLbl>
              <c:idx val="2"/>
              <c:layout>
                <c:manualLayout>
                  <c:x val="0.21350790717703361"/>
                  <c:y val="-4.909856095574260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1BD-4087-BCD6-FDC6B25DE4CE}"/>
                </c:ext>
              </c:extLst>
            </c:dLbl>
            <c:dLbl>
              <c:idx val="3"/>
              <c:layout>
                <c:manualLayout>
                  <c:x val="6.1599509086025612E-3"/>
                  <c:y val="0.6833483233776810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1BD-4087-BCD6-FDC6B25DE4CE}"/>
                </c:ext>
              </c:extLst>
            </c:dLbl>
            <c:dLbl>
              <c:idx val="4"/>
              <c:layout>
                <c:manualLayout>
                  <c:x val="-0.14512776991071449"/>
                  <c:y val="0.4536347746402388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1BD-4087-BCD6-FDC6B25DE4CE}"/>
                </c:ext>
              </c:extLst>
            </c:dLbl>
            <c:dLbl>
              <c:idx val="5"/>
              <c:layout>
                <c:manualLayout>
                  <c:x val="-0.12458487450313815"/>
                  <c:y val="0.5483225291881617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1BD-4087-BCD6-FDC6B25DE4CE}"/>
                </c:ext>
              </c:extLst>
            </c:dLbl>
            <c:dLbl>
              <c:idx val="6"/>
              <c:layout>
                <c:manualLayout>
                  <c:x val="-8.4725792000690109E-2"/>
                  <c:y val="0.647614207168069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1BD-4087-BCD6-FDC6B25DE4CE}"/>
                </c:ext>
              </c:extLst>
            </c:dLbl>
            <c:dLbl>
              <c:idx val="7"/>
              <c:layout>
                <c:manualLayout>
                  <c:x val="-0.14121768761850328"/>
                  <c:y val="0.3012467757263100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1BD-4087-BCD6-FDC6B25DE4CE}"/>
                </c:ext>
              </c:extLst>
            </c:dLbl>
            <c:dLbl>
              <c:idx val="8"/>
              <c:layout>
                <c:manualLayout>
                  <c:x val="-0.18389934095421692"/>
                  <c:y val="0.4330939451534074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1BD-4087-BCD6-FDC6B25DE4CE}"/>
                </c:ext>
              </c:extLst>
            </c:dLbl>
            <c:dLbl>
              <c:idx val="9"/>
              <c:layout>
                <c:manualLayout>
                  <c:x val="-0.19080532703014921"/>
                  <c:y val="0.2420474137931034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1BD-4087-BCD6-FDC6B25DE4CE}"/>
                </c:ext>
              </c:extLst>
            </c:dLbl>
            <c:dLbl>
              <c:idx val="10"/>
              <c:layout>
                <c:manualLayout>
                  <c:x val="-0.22365001828472342"/>
                  <c:y val="0.1743108539234319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1BD-4087-BCD6-FDC6B25DE4CE}"/>
                </c:ext>
              </c:extLst>
            </c:dLbl>
            <c:dLbl>
              <c:idx val="11"/>
              <c:layout>
                <c:manualLayout>
                  <c:x val="-0.21925430388714423"/>
                  <c:y val="7.186278169970132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31BD-4087-BCD6-FDC6B25DE4CE}"/>
                </c:ext>
              </c:extLst>
            </c:dLbl>
            <c:dLbl>
              <c:idx val="12"/>
              <c:layout>
                <c:manualLayout>
                  <c:x val="-0.26277033107285486"/>
                  <c:y val="7.930016291067065E-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31BD-4087-BCD6-FDC6B25DE4CE}"/>
                </c:ext>
              </c:extLst>
            </c:dLbl>
            <c:dLbl>
              <c:idx val="13"/>
              <c:layout>
                <c:manualLayout>
                  <c:x val="-0.14099718688578811"/>
                  <c:y val="-3.102803421124083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31BD-4087-BCD6-FDC6B25DE4CE}"/>
                </c:ext>
              </c:extLst>
            </c:dLbl>
            <c:dLbl>
              <c:idx val="14"/>
              <c:layout>
                <c:manualLayout>
                  <c:x val="-5.3392660946794679E-2"/>
                  <c:y val="5.2236627749117567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31BD-4087-BCD6-FDC6B25DE4CE}"/>
                </c:ext>
              </c:extLst>
            </c:dLbl>
            <c:dLbl>
              <c:idx val="15"/>
              <c:layout>
                <c:manualLayout>
                  <c:x val="-9.0412219892279325E-3"/>
                  <c:y val="1.6175672006516427E-3"/>
                </c:manualLayout>
              </c:layout>
              <c:tx>
                <c:rich>
                  <a:bodyPr/>
                  <a:lstStyle/>
                  <a:p>
                    <a:r>
                      <a:rPr lang="en-US" b="0"/>
                      <a:t>Sanger</a:t>
                    </a:r>
                    <a:r>
                      <a:rPr lang="en-US" baseline="0"/>
                      <a:t>
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F-31BD-4087-BCD6-FDC6B25DE4CE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Sheet1!$A$2:$A$18</c:f>
              <c:strCache>
                <c:ptCount val="16"/>
                <c:pt idx="0">
                  <c:v>Clovis</c:v>
                </c:pt>
                <c:pt idx="1">
                  <c:v>Unincorporated County</c:v>
                </c:pt>
                <c:pt idx="2">
                  <c:v>Fresno</c:v>
                </c:pt>
                <c:pt idx="3">
                  <c:v>San Joaquin</c:v>
                </c:pt>
                <c:pt idx="4">
                  <c:v>Huron</c:v>
                </c:pt>
                <c:pt idx="5">
                  <c:v>Fowler</c:v>
                </c:pt>
                <c:pt idx="6">
                  <c:v>Firebaugh</c:v>
                </c:pt>
                <c:pt idx="7">
                  <c:v>Orange Cove</c:v>
                </c:pt>
                <c:pt idx="8">
                  <c:v>Coalinga</c:v>
                </c:pt>
                <c:pt idx="9">
                  <c:v>Mendota</c:v>
                </c:pt>
                <c:pt idx="10">
                  <c:v>Parlier</c:v>
                </c:pt>
                <c:pt idx="11">
                  <c:v>Kingsburg</c:v>
                </c:pt>
                <c:pt idx="12">
                  <c:v>Kerman</c:v>
                </c:pt>
                <c:pt idx="13">
                  <c:v>Reedley</c:v>
                </c:pt>
                <c:pt idx="14">
                  <c:v>Selma</c:v>
                </c:pt>
                <c:pt idx="15">
                  <c:v>Sanger</c:v>
                </c:pt>
              </c:strCache>
            </c:strRef>
          </c:cat>
          <c:val>
            <c:numRef>
              <c:f>Sheet1!$B$2:$B$18</c:f>
              <c:numCache>
                <c:formatCode>0%</c:formatCode>
                <c:ptCount val="17"/>
                <c:pt idx="0">
                  <c:v>0.15398469930357817</c:v>
                </c:pt>
                <c:pt idx="1">
                  <c:v>4.0310130707742975E-2</c:v>
                </c:pt>
                <c:pt idx="2">
                  <c:v>0.63237160794538405</c:v>
                </c:pt>
                <c:pt idx="3">
                  <c:v>3.4306494219355724E-3</c:v>
                </c:pt>
                <c:pt idx="4">
                  <c:v>5.4718858279872379E-3</c:v>
                </c:pt>
                <c:pt idx="5">
                  <c:v>5.8149507701807952E-3</c:v>
                </c:pt>
                <c:pt idx="6">
                  <c:v>7.5988884695872925E-3</c:v>
                </c:pt>
                <c:pt idx="7">
                  <c:v>8.0448728944389168E-3</c:v>
                </c:pt>
                <c:pt idx="8">
                  <c:v>9.7087378640776691E-3</c:v>
                </c:pt>
                <c:pt idx="9">
                  <c:v>1.1012384644413188E-2</c:v>
                </c:pt>
                <c:pt idx="10">
                  <c:v>1.2573330131393872E-2</c:v>
                </c:pt>
                <c:pt idx="11">
                  <c:v>1.5129163950735875E-2</c:v>
                </c:pt>
                <c:pt idx="12">
                  <c:v>1.8233901677587566E-2</c:v>
                </c:pt>
                <c:pt idx="13">
                  <c:v>2.5095200521458711E-2</c:v>
                </c:pt>
                <c:pt idx="14">
                  <c:v>2.559264468763937E-2</c:v>
                </c:pt>
                <c:pt idx="15">
                  <c:v>2.5626951181858725E-2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31BD-4087-BCD6-FDC6B25DE4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287723765068292E-2"/>
          <c:y val="1.795352786784005E-2"/>
          <c:w val="0.91987220859687624"/>
          <c:h val="0.76191329027715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'Slide 20'!$D$3</c:f>
              <c:strCache>
                <c:ptCount val="1"/>
                <c:pt idx="0">
                  <c:v>Overpaying for Housing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20'!$C$4:$C$18</c:f>
              <c:strCache>
                <c:ptCount val="15"/>
                <c:pt idx="0">
                  <c:v>Coalinga </c:v>
                </c:pt>
                <c:pt idx="1">
                  <c:v>Firebaugh</c:v>
                </c:pt>
                <c:pt idx="2">
                  <c:v>Fowler </c:v>
                </c:pt>
                <c:pt idx="3">
                  <c:v>Fresno</c:v>
                </c:pt>
                <c:pt idx="4">
                  <c:v>Huron </c:v>
                </c:pt>
                <c:pt idx="5">
                  <c:v>Kerman </c:v>
                </c:pt>
                <c:pt idx="6">
                  <c:v>Kingsburg </c:v>
                </c:pt>
                <c:pt idx="7">
                  <c:v>Mendota </c:v>
                </c:pt>
                <c:pt idx="8">
                  <c:v>Orange Cove </c:v>
                </c:pt>
                <c:pt idx="9">
                  <c:v>Parlier </c:v>
                </c:pt>
                <c:pt idx="10">
                  <c:v>Reedley </c:v>
                </c:pt>
                <c:pt idx="11">
                  <c:v>San Joaquin </c:v>
                </c:pt>
                <c:pt idx="12">
                  <c:v>Sanger </c:v>
                </c:pt>
                <c:pt idx="13">
                  <c:v>Selma </c:v>
                </c:pt>
                <c:pt idx="14">
                  <c:v>Unincorp. Fresno County</c:v>
                </c:pt>
              </c:strCache>
            </c:strRef>
          </c:cat>
          <c:val>
            <c:numRef>
              <c:f>'Slide 20'!$D$4:$D$18</c:f>
              <c:numCache>
                <c:formatCode>0%</c:formatCode>
                <c:ptCount val="15"/>
                <c:pt idx="0">
                  <c:v>0.25814234016887816</c:v>
                </c:pt>
                <c:pt idx="1">
                  <c:v>0.36781609195402298</c:v>
                </c:pt>
                <c:pt idx="2">
                  <c:v>0.35532467532467532</c:v>
                </c:pt>
                <c:pt idx="3">
                  <c:v>0.4133061493718706</c:v>
                </c:pt>
                <c:pt idx="4">
                  <c:v>0.47683615819209041</c:v>
                </c:pt>
                <c:pt idx="5">
                  <c:v>0.37176165803108807</c:v>
                </c:pt>
                <c:pt idx="6">
                  <c:v>0.2638888888888889</c:v>
                </c:pt>
                <c:pt idx="7">
                  <c:v>0.46532846715328469</c:v>
                </c:pt>
                <c:pt idx="8">
                  <c:v>0.5366876310272537</c:v>
                </c:pt>
                <c:pt idx="9">
                  <c:v>0.4494949494949495</c:v>
                </c:pt>
                <c:pt idx="10">
                  <c:v>0.42054129077029839</c:v>
                </c:pt>
                <c:pt idx="11">
                  <c:v>0.37464788732394366</c:v>
                </c:pt>
                <c:pt idx="12">
                  <c:v>0.38575458392101553</c:v>
                </c:pt>
                <c:pt idx="13">
                  <c:v>0.42148148148148146</c:v>
                </c:pt>
                <c:pt idx="14">
                  <c:v>0.29103224575462699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CD-42F7-ACFD-EB7E9474F9EA}"/>
            </c:ext>
          </c:extLst>
        </c:ser>
        <c:ser>
          <c:idx val="1"/>
          <c:order val="1"/>
          <c:tx>
            <c:strRef>
              <c:f>'Slide 20'!$E$3</c:f>
              <c:strCache>
                <c:ptCount val="1"/>
                <c:pt idx="0">
                  <c:v>Severely Overpaying for Housing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20'!$C$4:$C$18</c:f>
              <c:strCache>
                <c:ptCount val="15"/>
                <c:pt idx="0">
                  <c:v>Coalinga </c:v>
                </c:pt>
                <c:pt idx="1">
                  <c:v>Firebaugh</c:v>
                </c:pt>
                <c:pt idx="2">
                  <c:v>Fowler </c:v>
                </c:pt>
                <c:pt idx="3">
                  <c:v>Fresno</c:v>
                </c:pt>
                <c:pt idx="4">
                  <c:v>Huron </c:v>
                </c:pt>
                <c:pt idx="5">
                  <c:v>Kerman </c:v>
                </c:pt>
                <c:pt idx="6">
                  <c:v>Kingsburg </c:v>
                </c:pt>
                <c:pt idx="7">
                  <c:v>Mendota </c:v>
                </c:pt>
                <c:pt idx="8">
                  <c:v>Orange Cove </c:v>
                </c:pt>
                <c:pt idx="9">
                  <c:v>Parlier </c:v>
                </c:pt>
                <c:pt idx="10">
                  <c:v>Reedley </c:v>
                </c:pt>
                <c:pt idx="11">
                  <c:v>San Joaquin </c:v>
                </c:pt>
                <c:pt idx="12">
                  <c:v>Sanger </c:v>
                </c:pt>
                <c:pt idx="13">
                  <c:v>Selma </c:v>
                </c:pt>
                <c:pt idx="14">
                  <c:v>Unincorp. Fresno County</c:v>
                </c:pt>
              </c:strCache>
            </c:strRef>
          </c:cat>
          <c:val>
            <c:numRef>
              <c:f>'Slide 20'!$E$4:$E$18</c:f>
              <c:numCache>
                <c:formatCode>0%</c:formatCode>
                <c:ptCount val="15"/>
                <c:pt idx="0">
                  <c:v>0.12424607961399277</c:v>
                </c:pt>
                <c:pt idx="1">
                  <c:v>0.12643678160919541</c:v>
                </c:pt>
                <c:pt idx="2">
                  <c:v>0.13194805194805195</c:v>
                </c:pt>
                <c:pt idx="3">
                  <c:v>0.21650226366443798</c:v>
                </c:pt>
                <c:pt idx="4">
                  <c:v>0.24293785310734464</c:v>
                </c:pt>
                <c:pt idx="5">
                  <c:v>0.15155440414507773</c:v>
                </c:pt>
                <c:pt idx="6">
                  <c:v>0.14393939393939395</c:v>
                </c:pt>
                <c:pt idx="7">
                  <c:v>0.23540145985401459</c:v>
                </c:pt>
                <c:pt idx="8">
                  <c:v>0.24947589098532494</c:v>
                </c:pt>
                <c:pt idx="9">
                  <c:v>0.21717171717171718</c:v>
                </c:pt>
                <c:pt idx="10">
                  <c:v>0.19014573213046496</c:v>
                </c:pt>
                <c:pt idx="11">
                  <c:v>0.17370892018779344</c:v>
                </c:pt>
                <c:pt idx="12">
                  <c:v>0.18053596614950634</c:v>
                </c:pt>
                <c:pt idx="13">
                  <c:v>0.18</c:v>
                </c:pt>
                <c:pt idx="14">
                  <c:v>0.13157794314062202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CD-42F7-ACFD-EB7E9474F9E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33959263"/>
        <c:axId val="533970079"/>
      </c:barChart>
      <c:catAx>
        <c:axId val="533959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970079"/>
        <c:crosses val="autoZero"/>
        <c:auto val="1"/>
        <c:lblAlgn val="ctr"/>
        <c:lblOffset val="100"/>
        <c:noMultiLvlLbl val="0"/>
      </c:catAx>
      <c:valAx>
        <c:axId val="53397007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33959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501850178563745"/>
          <c:y val="0.92764220737716885"/>
          <c:w val="0.56866229710113048"/>
          <c:h val="4.04542044044904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699725635668472E-3"/>
          <c:y val="2.151534234883162E-2"/>
          <c:w val="0.95650012471105994"/>
          <c:h val="0.6948904219147852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'Slide 27'!$C$3:$C$4</c:f>
              <c:strCache>
                <c:ptCount val="2"/>
                <c:pt idx="0">
                  <c:v>Extremely Low</c:v>
                </c:pt>
                <c:pt idx="1">
                  <c:v>&lt;30% AMI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27'!$B$5:$B$21</c:f>
              <c:strCache>
                <c:ptCount val="17"/>
                <c:pt idx="0">
                  <c:v>Fresno County</c:v>
                </c:pt>
                <c:pt idx="1">
                  <c:v>Clovis </c:v>
                </c:pt>
                <c:pt idx="2">
                  <c:v>Coalinga </c:v>
                </c:pt>
                <c:pt idx="3">
                  <c:v>Firebaugh </c:v>
                </c:pt>
                <c:pt idx="4">
                  <c:v>Fowler </c:v>
                </c:pt>
                <c:pt idx="5">
                  <c:v>Fresno </c:v>
                </c:pt>
                <c:pt idx="6">
                  <c:v>Huron</c:v>
                </c:pt>
                <c:pt idx="7">
                  <c:v>Kerman </c:v>
                </c:pt>
                <c:pt idx="8">
                  <c:v>Kingsburg </c:v>
                </c:pt>
                <c:pt idx="9">
                  <c:v>Mendota </c:v>
                </c:pt>
                <c:pt idx="10">
                  <c:v>Orange Cove</c:v>
                </c:pt>
                <c:pt idx="11">
                  <c:v>Parlier </c:v>
                </c:pt>
                <c:pt idx="12">
                  <c:v>Reedley</c:v>
                </c:pt>
                <c:pt idx="13">
                  <c:v>San Joaquin </c:v>
                </c:pt>
                <c:pt idx="14">
                  <c:v>Sanger </c:v>
                </c:pt>
                <c:pt idx="15">
                  <c:v>Selma </c:v>
                </c:pt>
                <c:pt idx="16">
                  <c:v>Unincorp. Fresno County</c:v>
                </c:pt>
              </c:strCache>
            </c:strRef>
          </c:cat>
          <c:val>
            <c:numRef>
              <c:f>'Slide 27'!$C$5:$C$21</c:f>
              <c:numCache>
                <c:formatCode>0%</c:formatCode>
                <c:ptCount val="17"/>
                <c:pt idx="0">
                  <c:v>0.13523406211017006</c:v>
                </c:pt>
                <c:pt idx="1">
                  <c:v>7.2909515309625153E-2</c:v>
                </c:pt>
                <c:pt idx="2">
                  <c:v>0.14595898673100122</c:v>
                </c:pt>
                <c:pt idx="3">
                  <c:v>0.1310344827586207</c:v>
                </c:pt>
                <c:pt idx="4">
                  <c:v>0.1038961038961039</c:v>
                </c:pt>
                <c:pt idx="5">
                  <c:v>0.1577069528977903</c:v>
                </c:pt>
                <c:pt idx="6">
                  <c:v>0.32768361581920902</c:v>
                </c:pt>
                <c:pt idx="7">
                  <c:v>9.974093264248704E-2</c:v>
                </c:pt>
                <c:pt idx="8">
                  <c:v>0.10984848484848485</c:v>
                </c:pt>
                <c:pt idx="9">
                  <c:v>0.23722627737226276</c:v>
                </c:pt>
                <c:pt idx="10">
                  <c:v>0.29559748427672955</c:v>
                </c:pt>
                <c:pt idx="11">
                  <c:v>0.26010101010101011</c:v>
                </c:pt>
                <c:pt idx="12">
                  <c:v>0.11519777931991672</c:v>
                </c:pt>
                <c:pt idx="13">
                  <c:v>0.30046948356807512</c:v>
                </c:pt>
                <c:pt idx="14">
                  <c:v>0.12764456981664316</c:v>
                </c:pt>
                <c:pt idx="15">
                  <c:v>0.10148148148148148</c:v>
                </c:pt>
                <c:pt idx="16">
                  <c:v>8.8246517840106856E-2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0D-48EA-9C0B-E1CF594E9353}"/>
            </c:ext>
          </c:extLst>
        </c:ser>
        <c:ser>
          <c:idx val="1"/>
          <c:order val="1"/>
          <c:tx>
            <c:strRef>
              <c:f>'Slide 27'!$D$3:$D$4</c:f>
              <c:strCache>
                <c:ptCount val="2"/>
                <c:pt idx="0">
                  <c:v>Very Low</c:v>
                </c:pt>
                <c:pt idx="1">
                  <c:v>30-50 % AMI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27'!$B$5:$B$21</c:f>
              <c:strCache>
                <c:ptCount val="17"/>
                <c:pt idx="0">
                  <c:v>Fresno County</c:v>
                </c:pt>
                <c:pt idx="1">
                  <c:v>Clovis </c:v>
                </c:pt>
                <c:pt idx="2">
                  <c:v>Coalinga </c:v>
                </c:pt>
                <c:pt idx="3">
                  <c:v>Firebaugh </c:v>
                </c:pt>
                <c:pt idx="4">
                  <c:v>Fowler </c:v>
                </c:pt>
                <c:pt idx="5">
                  <c:v>Fresno </c:v>
                </c:pt>
                <c:pt idx="6">
                  <c:v>Huron</c:v>
                </c:pt>
                <c:pt idx="7">
                  <c:v>Kerman </c:v>
                </c:pt>
                <c:pt idx="8">
                  <c:v>Kingsburg </c:v>
                </c:pt>
                <c:pt idx="9">
                  <c:v>Mendota </c:v>
                </c:pt>
                <c:pt idx="10">
                  <c:v>Orange Cove</c:v>
                </c:pt>
                <c:pt idx="11">
                  <c:v>Parlier </c:v>
                </c:pt>
                <c:pt idx="12">
                  <c:v>Reedley</c:v>
                </c:pt>
                <c:pt idx="13">
                  <c:v>San Joaquin </c:v>
                </c:pt>
                <c:pt idx="14">
                  <c:v>Sanger </c:v>
                </c:pt>
                <c:pt idx="15">
                  <c:v>Selma </c:v>
                </c:pt>
                <c:pt idx="16">
                  <c:v>Unincorp. Fresno County</c:v>
                </c:pt>
              </c:strCache>
            </c:strRef>
          </c:cat>
          <c:val>
            <c:numRef>
              <c:f>'Slide 27'!$D$5:$D$21</c:f>
              <c:numCache>
                <c:formatCode>0%</c:formatCode>
                <c:ptCount val="17"/>
                <c:pt idx="0">
                  <c:v>0.12806119099205568</c:v>
                </c:pt>
                <c:pt idx="1">
                  <c:v>7.2085678978442952E-2</c:v>
                </c:pt>
                <c:pt idx="2">
                  <c:v>9.0470446320868522E-2</c:v>
                </c:pt>
                <c:pt idx="3">
                  <c:v>0.21379310344827587</c:v>
                </c:pt>
                <c:pt idx="4">
                  <c:v>0.10909090909090909</c:v>
                </c:pt>
                <c:pt idx="5">
                  <c:v>0.13417083920486914</c:v>
                </c:pt>
                <c:pt idx="6">
                  <c:v>0.23163841807909605</c:v>
                </c:pt>
                <c:pt idx="7">
                  <c:v>0.18652849740932642</c:v>
                </c:pt>
                <c:pt idx="8">
                  <c:v>0.125</c:v>
                </c:pt>
                <c:pt idx="9">
                  <c:v>0.22262773722627738</c:v>
                </c:pt>
                <c:pt idx="10">
                  <c:v>0.2809224318658281</c:v>
                </c:pt>
                <c:pt idx="11">
                  <c:v>0.18560606060606061</c:v>
                </c:pt>
                <c:pt idx="12">
                  <c:v>0.13532269257460097</c:v>
                </c:pt>
                <c:pt idx="13">
                  <c:v>0.17370892018779344</c:v>
                </c:pt>
                <c:pt idx="14">
                  <c:v>0.17277856135401976</c:v>
                </c:pt>
                <c:pt idx="15">
                  <c:v>0.17407407407407408</c:v>
                </c:pt>
                <c:pt idx="16">
                  <c:v>0.10990269032627362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0D-48EA-9C0B-E1CF594E9353}"/>
            </c:ext>
          </c:extLst>
        </c:ser>
        <c:ser>
          <c:idx val="2"/>
          <c:order val="2"/>
          <c:tx>
            <c:strRef>
              <c:f>'Slide 27'!$E$3:$E$4</c:f>
              <c:strCache>
                <c:ptCount val="2"/>
                <c:pt idx="0">
                  <c:v>Low</c:v>
                </c:pt>
                <c:pt idx="1">
                  <c:v>50-80% AMI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27'!$B$5:$B$21</c:f>
              <c:strCache>
                <c:ptCount val="17"/>
                <c:pt idx="0">
                  <c:v>Fresno County</c:v>
                </c:pt>
                <c:pt idx="1">
                  <c:v>Clovis </c:v>
                </c:pt>
                <c:pt idx="2">
                  <c:v>Coalinga </c:v>
                </c:pt>
                <c:pt idx="3">
                  <c:v>Firebaugh </c:v>
                </c:pt>
                <c:pt idx="4">
                  <c:v>Fowler </c:v>
                </c:pt>
                <c:pt idx="5">
                  <c:v>Fresno </c:v>
                </c:pt>
                <c:pt idx="6">
                  <c:v>Huron</c:v>
                </c:pt>
                <c:pt idx="7">
                  <c:v>Kerman </c:v>
                </c:pt>
                <c:pt idx="8">
                  <c:v>Kingsburg </c:v>
                </c:pt>
                <c:pt idx="9">
                  <c:v>Mendota </c:v>
                </c:pt>
                <c:pt idx="10">
                  <c:v>Orange Cove</c:v>
                </c:pt>
                <c:pt idx="11">
                  <c:v>Parlier </c:v>
                </c:pt>
                <c:pt idx="12">
                  <c:v>Reedley</c:v>
                </c:pt>
                <c:pt idx="13">
                  <c:v>San Joaquin </c:v>
                </c:pt>
                <c:pt idx="14">
                  <c:v>Sanger </c:v>
                </c:pt>
                <c:pt idx="15">
                  <c:v>Selma </c:v>
                </c:pt>
                <c:pt idx="16">
                  <c:v>Unincorp. Fresno County</c:v>
                </c:pt>
              </c:strCache>
            </c:strRef>
          </c:cat>
          <c:val>
            <c:numRef>
              <c:f>'Slide 27'!$E$5:$E$21</c:f>
              <c:numCache>
                <c:formatCode>0%</c:formatCode>
                <c:ptCount val="17"/>
                <c:pt idx="0">
                  <c:v>0.16248112402337339</c:v>
                </c:pt>
                <c:pt idx="1">
                  <c:v>0.13030344638198543</c:v>
                </c:pt>
                <c:pt idx="2">
                  <c:v>0.14113389626055489</c:v>
                </c:pt>
                <c:pt idx="3">
                  <c:v>0.22528735632183908</c:v>
                </c:pt>
                <c:pt idx="4">
                  <c:v>0.19480519480519481</c:v>
                </c:pt>
                <c:pt idx="5">
                  <c:v>0.16076514856234822</c:v>
                </c:pt>
                <c:pt idx="6">
                  <c:v>0.22033898305084745</c:v>
                </c:pt>
                <c:pt idx="7">
                  <c:v>0.18134715025906736</c:v>
                </c:pt>
                <c:pt idx="8">
                  <c:v>9.3434343434343439E-2</c:v>
                </c:pt>
                <c:pt idx="9">
                  <c:v>0.27919708029197082</c:v>
                </c:pt>
                <c:pt idx="10">
                  <c:v>0.23060796645702306</c:v>
                </c:pt>
                <c:pt idx="11">
                  <c:v>0.23358585858585859</c:v>
                </c:pt>
                <c:pt idx="12">
                  <c:v>0.22068008327550312</c:v>
                </c:pt>
                <c:pt idx="13">
                  <c:v>0.20187793427230047</c:v>
                </c:pt>
                <c:pt idx="14">
                  <c:v>0.15091678420310295</c:v>
                </c:pt>
                <c:pt idx="15">
                  <c:v>0.23481481481481481</c:v>
                </c:pt>
                <c:pt idx="16">
                  <c:v>0.15893913375310056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0D-48EA-9C0B-E1CF594E935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09962464"/>
        <c:axId val="509959136"/>
      </c:barChart>
      <c:catAx>
        <c:axId val="50996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9959136"/>
        <c:crosses val="autoZero"/>
        <c:auto val="1"/>
        <c:lblAlgn val="ctr"/>
        <c:lblOffset val="100"/>
        <c:noMultiLvlLbl val="0"/>
      </c:catAx>
      <c:valAx>
        <c:axId val="5099591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09962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467997758283596"/>
          <c:y val="0.83485734958396229"/>
          <c:w val="0.50959428682525798"/>
          <c:h val="5.212890055409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8776628657297E-2"/>
          <c:y val="2.2394777608396456E-2"/>
          <c:w val="0.96817820206841676"/>
          <c:h val="0.740589858457364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Slide!$C$4</c:f>
              <c:strCache>
                <c:ptCount val="1"/>
                <c:pt idx="0">
                  <c:v>Single- Family Homes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Slide!$B$5:$B$20</c:f>
              <c:strCache>
                <c:ptCount val="16"/>
                <c:pt idx="0">
                  <c:v>Fresno County </c:v>
                </c:pt>
                <c:pt idx="1">
                  <c:v>Coalinga </c:v>
                </c:pt>
                <c:pt idx="2">
                  <c:v>Firebaugh</c:v>
                </c:pt>
                <c:pt idx="3">
                  <c:v>Fowler</c:v>
                </c:pt>
                <c:pt idx="4">
                  <c:v>Fresno </c:v>
                </c:pt>
                <c:pt idx="5">
                  <c:v>Huron</c:v>
                </c:pt>
                <c:pt idx="6">
                  <c:v>Kerman</c:v>
                </c:pt>
                <c:pt idx="7">
                  <c:v>Kingsburg</c:v>
                </c:pt>
                <c:pt idx="8">
                  <c:v>Mendota </c:v>
                </c:pt>
                <c:pt idx="9">
                  <c:v>Orange Cove</c:v>
                </c:pt>
                <c:pt idx="10">
                  <c:v>Parlier </c:v>
                </c:pt>
                <c:pt idx="11">
                  <c:v>Reedley</c:v>
                </c:pt>
                <c:pt idx="12">
                  <c:v>San Joaquin</c:v>
                </c:pt>
                <c:pt idx="13">
                  <c:v>Sanger </c:v>
                </c:pt>
                <c:pt idx="14">
                  <c:v>Selma </c:v>
                </c:pt>
                <c:pt idx="15">
                  <c:v>Unincorp. Fresno County</c:v>
                </c:pt>
              </c:strCache>
            </c:strRef>
          </c:cat>
          <c:val>
            <c:numRef>
              <c:f>Slide!$C$5:$C$20</c:f>
              <c:numCache>
                <c:formatCode>0%</c:formatCode>
                <c:ptCount val="16"/>
                <c:pt idx="0">
                  <c:v>0.70277107416604323</c:v>
                </c:pt>
                <c:pt idx="1">
                  <c:v>0.65736367539716611</c:v>
                </c:pt>
                <c:pt idx="2">
                  <c:v>0.71062740076824582</c:v>
                </c:pt>
                <c:pt idx="3">
                  <c:v>0.75324094769780958</c:v>
                </c:pt>
                <c:pt idx="4">
                  <c:v>0.64563379377837671</c:v>
                </c:pt>
                <c:pt idx="5">
                  <c:v>0.3826934795856185</c:v>
                </c:pt>
                <c:pt idx="6">
                  <c:v>0.75405690200210751</c:v>
                </c:pt>
                <c:pt idx="7">
                  <c:v>0.73680709534368072</c:v>
                </c:pt>
                <c:pt idx="8">
                  <c:v>0.67082035306334376</c:v>
                </c:pt>
                <c:pt idx="9">
                  <c:v>0.67188755020080326</c:v>
                </c:pt>
                <c:pt idx="10">
                  <c:v>0.70399999999999996</c:v>
                </c:pt>
                <c:pt idx="11">
                  <c:v>0.70840689936167323</c:v>
                </c:pt>
                <c:pt idx="12">
                  <c:v>0.77871470550657984</c:v>
                </c:pt>
                <c:pt idx="13">
                  <c:v>0.6712913553895411</c:v>
                </c:pt>
                <c:pt idx="14">
                  <c:v>0.79312724261661605</c:v>
                </c:pt>
                <c:pt idx="15">
                  <c:v>0.82889648504937508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35-49E0-974F-7D59A28B1FFD}"/>
            </c:ext>
          </c:extLst>
        </c:ser>
        <c:ser>
          <c:idx val="1"/>
          <c:order val="1"/>
          <c:tx>
            <c:strRef>
              <c:f>Slide!$D$4</c:f>
              <c:strCache>
                <c:ptCount val="1"/>
                <c:pt idx="0">
                  <c:v>Multifamily: Two to Four Units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Slide!$B$5:$B$20</c:f>
              <c:strCache>
                <c:ptCount val="16"/>
                <c:pt idx="0">
                  <c:v>Fresno County </c:v>
                </c:pt>
                <c:pt idx="1">
                  <c:v>Coalinga </c:v>
                </c:pt>
                <c:pt idx="2">
                  <c:v>Firebaugh</c:v>
                </c:pt>
                <c:pt idx="3">
                  <c:v>Fowler</c:v>
                </c:pt>
                <c:pt idx="4">
                  <c:v>Fresno </c:v>
                </c:pt>
                <c:pt idx="5">
                  <c:v>Huron</c:v>
                </c:pt>
                <c:pt idx="6">
                  <c:v>Kerman</c:v>
                </c:pt>
                <c:pt idx="7">
                  <c:v>Kingsburg</c:v>
                </c:pt>
                <c:pt idx="8">
                  <c:v>Mendota </c:v>
                </c:pt>
                <c:pt idx="9">
                  <c:v>Orange Cove</c:v>
                </c:pt>
                <c:pt idx="10">
                  <c:v>Parlier </c:v>
                </c:pt>
                <c:pt idx="11">
                  <c:v>Reedley</c:v>
                </c:pt>
                <c:pt idx="12">
                  <c:v>San Joaquin</c:v>
                </c:pt>
                <c:pt idx="13">
                  <c:v>Sanger </c:v>
                </c:pt>
                <c:pt idx="14">
                  <c:v>Selma </c:v>
                </c:pt>
                <c:pt idx="15">
                  <c:v>Unincorp. Fresno County</c:v>
                </c:pt>
              </c:strCache>
            </c:strRef>
          </c:cat>
          <c:val>
            <c:numRef>
              <c:f>Slide!$D$5:$D$20</c:f>
              <c:numCache>
                <c:formatCode>0%</c:formatCode>
                <c:ptCount val="16"/>
                <c:pt idx="0">
                  <c:v>9.9815727497940404E-2</c:v>
                </c:pt>
                <c:pt idx="1">
                  <c:v>9.2314297981966512E-2</c:v>
                </c:pt>
                <c:pt idx="2">
                  <c:v>0.15791720017072131</c:v>
                </c:pt>
                <c:pt idx="3">
                  <c:v>6.258381761287439E-2</c:v>
                </c:pt>
                <c:pt idx="4">
                  <c:v>0.12198852363457456</c:v>
                </c:pt>
                <c:pt idx="5">
                  <c:v>0.23156611822059719</c:v>
                </c:pt>
                <c:pt idx="6">
                  <c:v>9.4836670179135926E-2</c:v>
                </c:pt>
                <c:pt idx="7">
                  <c:v>9.5121951219512196E-2</c:v>
                </c:pt>
                <c:pt idx="8">
                  <c:v>0.1557632398753894</c:v>
                </c:pt>
                <c:pt idx="9">
                  <c:v>0.12409638554216867</c:v>
                </c:pt>
                <c:pt idx="10">
                  <c:v>0.11070967741935483</c:v>
                </c:pt>
                <c:pt idx="11">
                  <c:v>0.1003666983566481</c:v>
                </c:pt>
                <c:pt idx="12">
                  <c:v>0.14820493164686341</c:v>
                </c:pt>
                <c:pt idx="13">
                  <c:v>0.21771611526147278</c:v>
                </c:pt>
                <c:pt idx="14">
                  <c:v>6.9417609715705222E-2</c:v>
                </c:pt>
                <c:pt idx="15">
                  <c:v>3.0937089979973759E-2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35-49E0-974F-7D59A28B1FFD}"/>
            </c:ext>
          </c:extLst>
        </c:ser>
        <c:ser>
          <c:idx val="2"/>
          <c:order val="2"/>
          <c:tx>
            <c:strRef>
              <c:f>Slide!$E$4</c:f>
              <c:strCache>
                <c:ptCount val="1"/>
                <c:pt idx="0">
                  <c:v>Five- plus Units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5"/>
              <c:layout>
                <c:manualLayout>
                  <c:x val="2.2982409617254486E-2"/>
                  <c:y val="-1.7106924163544008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FD-47BB-BB57-ED2E192E2D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Slide!$B$5:$B$20</c:f>
              <c:strCache>
                <c:ptCount val="16"/>
                <c:pt idx="0">
                  <c:v>Fresno County </c:v>
                </c:pt>
                <c:pt idx="1">
                  <c:v>Coalinga </c:v>
                </c:pt>
                <c:pt idx="2">
                  <c:v>Firebaugh</c:v>
                </c:pt>
                <c:pt idx="3">
                  <c:v>Fowler</c:v>
                </c:pt>
                <c:pt idx="4">
                  <c:v>Fresno </c:v>
                </c:pt>
                <c:pt idx="5">
                  <c:v>Huron</c:v>
                </c:pt>
                <c:pt idx="6">
                  <c:v>Kerman</c:v>
                </c:pt>
                <c:pt idx="7">
                  <c:v>Kingsburg</c:v>
                </c:pt>
                <c:pt idx="8">
                  <c:v>Mendota </c:v>
                </c:pt>
                <c:pt idx="9">
                  <c:v>Orange Cove</c:v>
                </c:pt>
                <c:pt idx="10">
                  <c:v>Parlier </c:v>
                </c:pt>
                <c:pt idx="11">
                  <c:v>Reedley</c:v>
                </c:pt>
                <c:pt idx="12">
                  <c:v>San Joaquin</c:v>
                </c:pt>
                <c:pt idx="13">
                  <c:v>Sanger </c:v>
                </c:pt>
                <c:pt idx="14">
                  <c:v>Selma </c:v>
                </c:pt>
                <c:pt idx="15">
                  <c:v>Unincorp. Fresno County</c:v>
                </c:pt>
              </c:strCache>
            </c:strRef>
          </c:cat>
          <c:val>
            <c:numRef>
              <c:f>Slide!$E$5:$E$20</c:f>
              <c:numCache>
                <c:formatCode>0%</c:formatCode>
                <c:ptCount val="16"/>
                <c:pt idx="0">
                  <c:v>0.15463170243920898</c:v>
                </c:pt>
                <c:pt idx="1">
                  <c:v>0.14147702876771145</c:v>
                </c:pt>
                <c:pt idx="2">
                  <c:v>9.8164746052069998E-2</c:v>
                </c:pt>
                <c:pt idx="3">
                  <c:v>0.12963790791238267</c:v>
                </c:pt>
                <c:pt idx="4">
                  <c:v>0.206628055595664</c:v>
                </c:pt>
                <c:pt idx="5">
                  <c:v>0.32480195003046924</c:v>
                </c:pt>
                <c:pt idx="6">
                  <c:v>0.11169652265542676</c:v>
                </c:pt>
                <c:pt idx="7">
                  <c:v>0.12394678492239468</c:v>
                </c:pt>
                <c:pt idx="8">
                  <c:v>0.15264797507788161</c:v>
                </c:pt>
                <c:pt idx="9">
                  <c:v>0.20401606425702812</c:v>
                </c:pt>
                <c:pt idx="10">
                  <c:v>0.17135483870967741</c:v>
                </c:pt>
                <c:pt idx="11">
                  <c:v>0.15550726606002988</c:v>
                </c:pt>
                <c:pt idx="12">
                  <c:v>6.0048549891401556E-2</c:v>
                </c:pt>
                <c:pt idx="13">
                  <c:v>4.909284951974386E-2</c:v>
                </c:pt>
                <c:pt idx="14">
                  <c:v>8.2528291471156506E-2</c:v>
                </c:pt>
                <c:pt idx="15">
                  <c:v>2.3289137490504798E-2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35-49E0-974F-7D59A28B1FFD}"/>
            </c:ext>
          </c:extLst>
        </c:ser>
        <c:ser>
          <c:idx val="3"/>
          <c:order val="3"/>
          <c:tx>
            <c:strRef>
              <c:f>Slide!$F$4</c:f>
              <c:strCache>
                <c:ptCount val="1"/>
                <c:pt idx="0">
                  <c:v>Mobile Home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8"/>
              <c:layout>
                <c:manualLayout>
                  <c:x val="3.3589675594448802E-2"/>
                  <c:y val="3.732462934732742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8EF-4415-ADC4-197B5B0760F9}"/>
                </c:ext>
              </c:extLst>
            </c:dLbl>
            <c:dLbl>
              <c:idx val="9"/>
              <c:layout>
                <c:manualLayout>
                  <c:x val="3.1821763130841743E-2"/>
                  <c:y val="9.3304226000336771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2584637143109695E-2"/>
                      <c:h val="4.391242642713070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8EF-4415-ADC4-197B5B0760F9}"/>
                </c:ext>
              </c:extLst>
            </c:dLbl>
            <c:dLbl>
              <c:idx val="10"/>
              <c:layout>
                <c:manualLayout>
                  <c:x val="3.1653917172250065E-2"/>
                  <c:y val="-3.754378506981222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8EF-4415-ADC4-197B5B0760F9}"/>
                </c:ext>
              </c:extLst>
            </c:dLbl>
            <c:dLbl>
              <c:idx val="12"/>
              <c:layout>
                <c:manualLayout>
                  <c:x val="3.3480262063502998E-2"/>
                  <c:y val="-1.866157993686553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4275744370458069E-2"/>
                      <c:h val="4.23370037844822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8EF-4415-ADC4-197B5B0760F9}"/>
                </c:ext>
              </c:extLst>
            </c:dLbl>
            <c:dLbl>
              <c:idx val="13"/>
              <c:layout>
                <c:manualLayout>
                  <c:x val="-8.8393883143299452E-4"/>
                  <c:y val="-1.866231467366371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8EF-4415-ADC4-197B5B0760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Slide!$B$5:$B$20</c:f>
              <c:strCache>
                <c:ptCount val="16"/>
                <c:pt idx="0">
                  <c:v>Fresno County </c:v>
                </c:pt>
                <c:pt idx="1">
                  <c:v>Coalinga </c:v>
                </c:pt>
                <c:pt idx="2">
                  <c:v>Firebaugh</c:v>
                </c:pt>
                <c:pt idx="3">
                  <c:v>Fowler</c:v>
                </c:pt>
                <c:pt idx="4">
                  <c:v>Fresno </c:v>
                </c:pt>
                <c:pt idx="5">
                  <c:v>Huron</c:v>
                </c:pt>
                <c:pt idx="6">
                  <c:v>Kerman</c:v>
                </c:pt>
                <c:pt idx="7">
                  <c:v>Kingsburg</c:v>
                </c:pt>
                <c:pt idx="8">
                  <c:v>Mendota </c:v>
                </c:pt>
                <c:pt idx="9">
                  <c:v>Orange Cove</c:v>
                </c:pt>
                <c:pt idx="10">
                  <c:v>Parlier </c:v>
                </c:pt>
                <c:pt idx="11">
                  <c:v>Reedley</c:v>
                </c:pt>
                <c:pt idx="12">
                  <c:v>San Joaquin</c:v>
                </c:pt>
                <c:pt idx="13">
                  <c:v>Sanger </c:v>
                </c:pt>
                <c:pt idx="14">
                  <c:v>Selma </c:v>
                </c:pt>
                <c:pt idx="15">
                  <c:v>Unincorp. Fresno County</c:v>
                </c:pt>
              </c:strCache>
            </c:strRef>
          </c:cat>
          <c:val>
            <c:numRef>
              <c:f>Slide!$F$5:$F$20</c:f>
              <c:numCache>
                <c:formatCode>0%</c:formatCode>
                <c:ptCount val="16"/>
                <c:pt idx="0">
                  <c:v>4.2778584798828574E-2</c:v>
                </c:pt>
                <c:pt idx="1">
                  <c:v>0.10884499785315586</c:v>
                </c:pt>
                <c:pt idx="2">
                  <c:v>3.3290653008962869E-2</c:v>
                </c:pt>
                <c:pt idx="3">
                  <c:v>5.4984354045596782E-2</c:v>
                </c:pt>
                <c:pt idx="4">
                  <c:v>2.5749626991384705E-2</c:v>
                </c:pt>
                <c:pt idx="5">
                  <c:v>6.0938452163315053E-2</c:v>
                </c:pt>
                <c:pt idx="6">
                  <c:v>3.9409905163329824E-2</c:v>
                </c:pt>
                <c:pt idx="7">
                  <c:v>4.4124168514412414E-2</c:v>
                </c:pt>
                <c:pt idx="8">
                  <c:v>2.0422291450328832E-2</c:v>
                </c:pt>
                <c:pt idx="9">
                  <c:v>0</c:v>
                </c:pt>
                <c:pt idx="10">
                  <c:v>1.3935483870967743E-2</c:v>
                </c:pt>
                <c:pt idx="11">
                  <c:v>3.5719136221648781E-2</c:v>
                </c:pt>
                <c:pt idx="12">
                  <c:v>1.2904050083045867E-2</c:v>
                </c:pt>
                <c:pt idx="13">
                  <c:v>6.0832443970117396E-2</c:v>
                </c:pt>
                <c:pt idx="14">
                  <c:v>5.4926856196522218E-2</c:v>
                </c:pt>
                <c:pt idx="15">
                  <c:v>0.11687728748014641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35-49E0-974F-7D59A28B1FF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09253440"/>
        <c:axId val="509250528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Slide!$G$4</c15:sqref>
                        </c15:formulaRef>
                      </c:ext>
                    </c:extLst>
                    <c:strCache>
                      <c:ptCount val="1"/>
                      <c:pt idx="0">
                        <c:v>Total 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Slide!$B$5:$B$20</c15:sqref>
                        </c15:formulaRef>
                      </c:ext>
                    </c:extLst>
                    <c:strCache>
                      <c:ptCount val="16"/>
                      <c:pt idx="0">
                        <c:v>Fresno County </c:v>
                      </c:pt>
                      <c:pt idx="1">
                        <c:v>Coalinga </c:v>
                      </c:pt>
                      <c:pt idx="2">
                        <c:v>Firebaugh</c:v>
                      </c:pt>
                      <c:pt idx="3">
                        <c:v>Fowler</c:v>
                      </c:pt>
                      <c:pt idx="4">
                        <c:v>Fresno </c:v>
                      </c:pt>
                      <c:pt idx="5">
                        <c:v>Huron</c:v>
                      </c:pt>
                      <c:pt idx="6">
                        <c:v>Kerman</c:v>
                      </c:pt>
                      <c:pt idx="7">
                        <c:v>Kingsburg</c:v>
                      </c:pt>
                      <c:pt idx="8">
                        <c:v>Mendota </c:v>
                      </c:pt>
                      <c:pt idx="9">
                        <c:v>Orange Cove</c:v>
                      </c:pt>
                      <c:pt idx="10">
                        <c:v>Parlier </c:v>
                      </c:pt>
                      <c:pt idx="11">
                        <c:v>Reedley</c:v>
                      </c:pt>
                      <c:pt idx="12">
                        <c:v>San Joaquin</c:v>
                      </c:pt>
                      <c:pt idx="13">
                        <c:v>Sanger </c:v>
                      </c:pt>
                      <c:pt idx="14">
                        <c:v>Selma </c:v>
                      </c:pt>
                      <c:pt idx="15">
                        <c:v>Unincorp. Fresno County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Slide!$G$5:$G$20</c15:sqref>
                        </c15:formulaRef>
                      </c:ext>
                    </c:extLst>
                    <c:numCache>
                      <c:formatCode>0%</c:formatCode>
                      <c:ptCount val="16"/>
                      <c:pt idx="0">
                        <c:v>0.99999708890202121</c:v>
                      </c:pt>
                      <c:pt idx="1">
                        <c:v>1</c:v>
                      </c:pt>
                      <c:pt idx="2">
                        <c:v>1</c:v>
                      </c:pt>
                      <c:pt idx="3">
                        <c:v>1.0004470272686634</c:v>
                      </c:pt>
                      <c:pt idx="4">
                        <c:v>1</c:v>
                      </c:pt>
                      <c:pt idx="5">
                        <c:v>1</c:v>
                      </c:pt>
                      <c:pt idx="6">
                        <c:v>1</c:v>
                      </c:pt>
                      <c:pt idx="7">
                        <c:v>0.99999999999999989</c:v>
                      </c:pt>
                      <c:pt idx="8">
                        <c:v>0.99965385946694363</c:v>
                      </c:pt>
                      <c:pt idx="9">
                        <c:v>1</c:v>
                      </c:pt>
                      <c:pt idx="10">
                        <c:v>0.99999999999999989</c:v>
                      </c:pt>
                      <c:pt idx="11">
                        <c:v>1</c:v>
                      </c:pt>
                      <c:pt idx="12">
                        <c:v>0.99987223712789064</c:v>
                      </c:pt>
                      <c:pt idx="13">
                        <c:v>0.99893276414087517</c:v>
                      </c:pt>
                      <c:pt idx="14">
                        <c:v>1</c:v>
                      </c:pt>
                      <c:pt idx="15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1A35-49E0-974F-7D59A28B1FFD}"/>
                  </c:ext>
                </c:extLst>
              </c15:ser>
            </c15:filteredBarSeries>
          </c:ext>
        </c:extLst>
      </c:barChart>
      <c:catAx>
        <c:axId val="509253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9250528"/>
        <c:crosses val="autoZero"/>
        <c:auto val="1"/>
        <c:lblAlgn val="ctr"/>
        <c:lblOffset val="100"/>
        <c:noMultiLvlLbl val="0"/>
      </c:catAx>
      <c:valAx>
        <c:axId val="509250528"/>
        <c:scaling>
          <c:orientation val="minMax"/>
          <c:max val="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09253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5739435712938429E-2"/>
          <c:y val="0.87602212909678201"/>
          <c:w val="0.87832317999723719"/>
          <c:h val="6.11363483410727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C6D241-105D-4B6B-9EFF-A8EAAFC49B0A}" type="doc">
      <dgm:prSet loTypeId="urn:microsoft.com/office/officeart/2005/8/layout/vList2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1AEED71-837B-4D72-98A7-7869B323B33C}">
      <dgm:prSet custT="1"/>
      <dgm:spPr/>
      <dgm:t>
        <a:bodyPr/>
        <a:lstStyle/>
        <a:p>
          <a:r>
            <a:rPr lang="en-US" sz="3200"/>
            <a:t>Housing Element Overview/Contents</a:t>
          </a:r>
        </a:p>
      </dgm:t>
    </dgm:pt>
    <dgm:pt modelId="{D0890D27-4CC2-4360-ACF8-A79DDD74F9C5}" type="parTrans" cxnId="{A6D296BE-A22A-4870-A5D0-0A0D19BF9F8D}">
      <dgm:prSet/>
      <dgm:spPr/>
      <dgm:t>
        <a:bodyPr/>
        <a:lstStyle/>
        <a:p>
          <a:endParaRPr lang="en-US"/>
        </a:p>
      </dgm:t>
    </dgm:pt>
    <dgm:pt modelId="{46DC7C7D-970E-40D6-93F5-F53AE877F4A8}" type="sibTrans" cxnId="{A6D296BE-A22A-4870-A5D0-0A0D19BF9F8D}">
      <dgm:prSet/>
      <dgm:spPr/>
      <dgm:t>
        <a:bodyPr/>
        <a:lstStyle/>
        <a:p>
          <a:endParaRPr lang="en-US"/>
        </a:p>
      </dgm:t>
    </dgm:pt>
    <dgm:pt modelId="{793F9AF2-901E-44D1-AFE9-88E70930C029}">
      <dgm:prSet custT="1"/>
      <dgm:spPr/>
      <dgm:t>
        <a:bodyPr/>
        <a:lstStyle/>
        <a:p>
          <a:r>
            <a:rPr lang="en-US" sz="3200"/>
            <a:t>Regional Housing Needs Allocation (RHNA)</a:t>
          </a:r>
        </a:p>
      </dgm:t>
    </dgm:pt>
    <dgm:pt modelId="{F7AE1369-AE6B-47DD-9EDF-BB1E5CC45050}" type="parTrans" cxnId="{E16F1966-F328-4235-A839-4D0B9E47D4FC}">
      <dgm:prSet/>
      <dgm:spPr/>
      <dgm:t>
        <a:bodyPr/>
        <a:lstStyle/>
        <a:p>
          <a:endParaRPr lang="en-US"/>
        </a:p>
      </dgm:t>
    </dgm:pt>
    <dgm:pt modelId="{2F879389-3443-4BAB-BF01-8CADDA452F03}" type="sibTrans" cxnId="{E16F1966-F328-4235-A839-4D0B9E47D4FC}">
      <dgm:prSet/>
      <dgm:spPr/>
      <dgm:t>
        <a:bodyPr/>
        <a:lstStyle/>
        <a:p>
          <a:endParaRPr lang="en-US"/>
        </a:p>
      </dgm:t>
    </dgm:pt>
    <dgm:pt modelId="{5197C567-25A3-4D6D-9561-B00AA0B7209D}">
      <dgm:prSet custT="1"/>
      <dgm:spPr/>
      <dgm:t>
        <a:bodyPr/>
        <a:lstStyle/>
        <a:p>
          <a:r>
            <a:rPr lang="en-US" sz="3200"/>
            <a:t>Housing Element Background Data  </a:t>
          </a:r>
        </a:p>
      </dgm:t>
    </dgm:pt>
    <dgm:pt modelId="{B0954909-C26E-49CA-80BF-0E1567E7E6CD}" type="parTrans" cxnId="{F3222028-647E-41F0-9A68-BE0307DDA2BC}">
      <dgm:prSet/>
      <dgm:spPr/>
      <dgm:t>
        <a:bodyPr/>
        <a:lstStyle/>
        <a:p>
          <a:endParaRPr lang="en-US"/>
        </a:p>
      </dgm:t>
    </dgm:pt>
    <dgm:pt modelId="{9186AF75-4DDA-4DCB-A440-096DEE34A543}" type="sibTrans" cxnId="{F3222028-647E-41F0-9A68-BE0307DDA2BC}">
      <dgm:prSet/>
      <dgm:spPr/>
      <dgm:t>
        <a:bodyPr/>
        <a:lstStyle/>
        <a:p>
          <a:endParaRPr lang="en-US"/>
        </a:p>
      </dgm:t>
    </dgm:pt>
    <dgm:pt modelId="{1AE9CF79-E8C7-43F3-950F-D750195477CC}">
      <dgm:prSet custT="1"/>
      <dgm:spPr/>
      <dgm:t>
        <a:bodyPr/>
        <a:lstStyle/>
        <a:p>
          <a:r>
            <a:rPr lang="en-US" sz="3200"/>
            <a:t>Introductions</a:t>
          </a:r>
        </a:p>
      </dgm:t>
    </dgm:pt>
    <dgm:pt modelId="{69DBED25-75AB-4216-8457-378B87648BF2}" type="parTrans" cxnId="{A9F70BEF-EF09-4FC1-A881-21DE08E6FF8F}">
      <dgm:prSet/>
      <dgm:spPr/>
      <dgm:t>
        <a:bodyPr/>
        <a:lstStyle/>
        <a:p>
          <a:endParaRPr lang="en-US"/>
        </a:p>
      </dgm:t>
    </dgm:pt>
    <dgm:pt modelId="{A3907CC9-C786-4C0B-9D82-1ACB9E22F7C6}" type="sibTrans" cxnId="{A9F70BEF-EF09-4FC1-A881-21DE08E6FF8F}">
      <dgm:prSet/>
      <dgm:spPr/>
      <dgm:t>
        <a:bodyPr/>
        <a:lstStyle/>
        <a:p>
          <a:endParaRPr lang="en-US"/>
        </a:p>
      </dgm:t>
    </dgm:pt>
    <dgm:pt modelId="{F67CB043-F7AE-42E7-B83B-20D84FFEEF8B}">
      <dgm:prSet custT="1"/>
      <dgm:spPr/>
      <dgm:t>
        <a:bodyPr/>
        <a:lstStyle/>
        <a:p>
          <a:r>
            <a:rPr lang="en-US" sz="3200"/>
            <a:t>Discussion</a:t>
          </a:r>
        </a:p>
      </dgm:t>
    </dgm:pt>
    <dgm:pt modelId="{00065201-6C5F-43B3-BC79-CBFB5F98E7C1}" type="parTrans" cxnId="{E6C5170D-21DF-4DA6-A304-A0910BB1B1A0}">
      <dgm:prSet/>
      <dgm:spPr/>
      <dgm:t>
        <a:bodyPr/>
        <a:lstStyle/>
        <a:p>
          <a:endParaRPr lang="en-US"/>
        </a:p>
      </dgm:t>
    </dgm:pt>
    <dgm:pt modelId="{FDFD8264-A273-41D3-AA40-98ABABE0CA97}" type="sibTrans" cxnId="{E6C5170D-21DF-4DA6-A304-A0910BB1B1A0}">
      <dgm:prSet/>
      <dgm:spPr/>
      <dgm:t>
        <a:bodyPr/>
        <a:lstStyle/>
        <a:p>
          <a:endParaRPr lang="en-US"/>
        </a:p>
      </dgm:t>
    </dgm:pt>
    <dgm:pt modelId="{A2EF2A05-9E18-45DA-B762-4D60F129C938}" type="pres">
      <dgm:prSet presAssocID="{E3C6D241-105D-4B6B-9EFF-A8EAAFC49B0A}" presName="linear" presStyleCnt="0">
        <dgm:presLayoutVars>
          <dgm:animLvl val="lvl"/>
          <dgm:resizeHandles val="exact"/>
        </dgm:presLayoutVars>
      </dgm:prSet>
      <dgm:spPr/>
    </dgm:pt>
    <dgm:pt modelId="{9F303C44-9DE7-4CDA-960F-D1748492B27C}" type="pres">
      <dgm:prSet presAssocID="{1AE9CF79-E8C7-43F3-950F-D750195477C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F93D7B3-A888-431A-9E46-3683696F79D7}" type="pres">
      <dgm:prSet presAssocID="{A3907CC9-C786-4C0B-9D82-1ACB9E22F7C6}" presName="spacer" presStyleCnt="0"/>
      <dgm:spPr/>
    </dgm:pt>
    <dgm:pt modelId="{B3FDCBD4-33DA-4CF0-A0CF-6810D2EA3A3E}" type="pres">
      <dgm:prSet presAssocID="{71AEED71-837B-4D72-98A7-7869B323B33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4998108-CA2F-4E30-8278-559824A222D9}" type="pres">
      <dgm:prSet presAssocID="{46DC7C7D-970E-40D6-93F5-F53AE877F4A8}" presName="spacer" presStyleCnt="0"/>
      <dgm:spPr/>
    </dgm:pt>
    <dgm:pt modelId="{7A052692-F5B0-4B0E-832B-9CFFF48908E5}" type="pres">
      <dgm:prSet presAssocID="{793F9AF2-901E-44D1-AFE9-88E70930C02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D203BC9-1FEF-4BCC-81B1-7676A13C96F8}" type="pres">
      <dgm:prSet presAssocID="{2F879389-3443-4BAB-BF01-8CADDA452F03}" presName="spacer" presStyleCnt="0"/>
      <dgm:spPr/>
    </dgm:pt>
    <dgm:pt modelId="{C1DC6DA0-FE16-4E71-811B-A7665960BAAB}" type="pres">
      <dgm:prSet presAssocID="{5197C567-25A3-4D6D-9561-B00AA0B7209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F80FB2E-0AE0-484B-ACB6-FD5B7C31A29C}" type="pres">
      <dgm:prSet presAssocID="{9186AF75-4DDA-4DCB-A440-096DEE34A543}" presName="spacer" presStyleCnt="0"/>
      <dgm:spPr/>
    </dgm:pt>
    <dgm:pt modelId="{6B95561E-7D87-43F4-A0EA-9CE7FAA5C409}" type="pres">
      <dgm:prSet presAssocID="{F67CB043-F7AE-42E7-B83B-20D84FFEEF8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6C5170D-21DF-4DA6-A304-A0910BB1B1A0}" srcId="{E3C6D241-105D-4B6B-9EFF-A8EAAFC49B0A}" destId="{F67CB043-F7AE-42E7-B83B-20D84FFEEF8B}" srcOrd="4" destOrd="0" parTransId="{00065201-6C5F-43B3-BC79-CBFB5F98E7C1}" sibTransId="{FDFD8264-A273-41D3-AA40-98ABABE0CA97}"/>
    <dgm:cxn modelId="{34E38E22-4081-45CD-BCD8-7CBB4660073D}" type="presOf" srcId="{5197C567-25A3-4D6D-9561-B00AA0B7209D}" destId="{C1DC6DA0-FE16-4E71-811B-A7665960BAAB}" srcOrd="0" destOrd="0" presId="urn:microsoft.com/office/officeart/2005/8/layout/vList2"/>
    <dgm:cxn modelId="{F3222028-647E-41F0-9A68-BE0307DDA2BC}" srcId="{E3C6D241-105D-4B6B-9EFF-A8EAAFC49B0A}" destId="{5197C567-25A3-4D6D-9561-B00AA0B7209D}" srcOrd="3" destOrd="0" parTransId="{B0954909-C26E-49CA-80BF-0E1567E7E6CD}" sibTransId="{9186AF75-4DDA-4DCB-A440-096DEE34A543}"/>
    <dgm:cxn modelId="{A19DCD2C-DDB7-4F0A-B986-2626054AC3C5}" type="presOf" srcId="{793F9AF2-901E-44D1-AFE9-88E70930C029}" destId="{7A052692-F5B0-4B0E-832B-9CFFF48908E5}" srcOrd="0" destOrd="0" presId="urn:microsoft.com/office/officeart/2005/8/layout/vList2"/>
    <dgm:cxn modelId="{E16F1966-F328-4235-A839-4D0B9E47D4FC}" srcId="{E3C6D241-105D-4B6B-9EFF-A8EAAFC49B0A}" destId="{793F9AF2-901E-44D1-AFE9-88E70930C029}" srcOrd="2" destOrd="0" parTransId="{F7AE1369-AE6B-47DD-9EDF-BB1E5CC45050}" sibTransId="{2F879389-3443-4BAB-BF01-8CADDA452F03}"/>
    <dgm:cxn modelId="{F9D7EBB7-62FA-43C7-898C-45143564C68D}" type="presOf" srcId="{E3C6D241-105D-4B6B-9EFF-A8EAAFC49B0A}" destId="{A2EF2A05-9E18-45DA-B762-4D60F129C938}" srcOrd="0" destOrd="0" presId="urn:microsoft.com/office/officeart/2005/8/layout/vList2"/>
    <dgm:cxn modelId="{A6D296BE-A22A-4870-A5D0-0A0D19BF9F8D}" srcId="{E3C6D241-105D-4B6B-9EFF-A8EAAFC49B0A}" destId="{71AEED71-837B-4D72-98A7-7869B323B33C}" srcOrd="1" destOrd="0" parTransId="{D0890D27-4CC2-4360-ACF8-A79DDD74F9C5}" sibTransId="{46DC7C7D-970E-40D6-93F5-F53AE877F4A8}"/>
    <dgm:cxn modelId="{A0E7B4C8-071D-4683-84C6-F35C250BF10B}" type="presOf" srcId="{F67CB043-F7AE-42E7-B83B-20D84FFEEF8B}" destId="{6B95561E-7D87-43F4-A0EA-9CE7FAA5C409}" srcOrd="0" destOrd="0" presId="urn:microsoft.com/office/officeart/2005/8/layout/vList2"/>
    <dgm:cxn modelId="{DF7F00D6-C062-44DA-813D-1C28D0C4BD79}" type="presOf" srcId="{71AEED71-837B-4D72-98A7-7869B323B33C}" destId="{B3FDCBD4-33DA-4CF0-A0CF-6810D2EA3A3E}" srcOrd="0" destOrd="0" presId="urn:microsoft.com/office/officeart/2005/8/layout/vList2"/>
    <dgm:cxn modelId="{783850DB-24CE-4C31-BB10-F41FB6008455}" type="presOf" srcId="{1AE9CF79-E8C7-43F3-950F-D750195477CC}" destId="{9F303C44-9DE7-4CDA-960F-D1748492B27C}" srcOrd="0" destOrd="0" presId="urn:microsoft.com/office/officeart/2005/8/layout/vList2"/>
    <dgm:cxn modelId="{A9F70BEF-EF09-4FC1-A881-21DE08E6FF8F}" srcId="{E3C6D241-105D-4B6B-9EFF-A8EAAFC49B0A}" destId="{1AE9CF79-E8C7-43F3-950F-D750195477CC}" srcOrd="0" destOrd="0" parTransId="{69DBED25-75AB-4216-8457-378B87648BF2}" sibTransId="{A3907CC9-C786-4C0B-9D82-1ACB9E22F7C6}"/>
    <dgm:cxn modelId="{C6AFA1AA-CA45-4DD3-B00C-2A86A445B420}" type="presParOf" srcId="{A2EF2A05-9E18-45DA-B762-4D60F129C938}" destId="{9F303C44-9DE7-4CDA-960F-D1748492B27C}" srcOrd="0" destOrd="0" presId="urn:microsoft.com/office/officeart/2005/8/layout/vList2"/>
    <dgm:cxn modelId="{F017E0B6-9441-4DE6-926D-DF3D53293D3F}" type="presParOf" srcId="{A2EF2A05-9E18-45DA-B762-4D60F129C938}" destId="{6F93D7B3-A888-431A-9E46-3683696F79D7}" srcOrd="1" destOrd="0" presId="urn:microsoft.com/office/officeart/2005/8/layout/vList2"/>
    <dgm:cxn modelId="{C172F987-ADC2-40F8-BB41-28AA31B368A0}" type="presParOf" srcId="{A2EF2A05-9E18-45DA-B762-4D60F129C938}" destId="{B3FDCBD4-33DA-4CF0-A0CF-6810D2EA3A3E}" srcOrd="2" destOrd="0" presId="urn:microsoft.com/office/officeart/2005/8/layout/vList2"/>
    <dgm:cxn modelId="{6BAB0D22-6132-4722-B359-794FC1A7BA51}" type="presParOf" srcId="{A2EF2A05-9E18-45DA-B762-4D60F129C938}" destId="{44998108-CA2F-4E30-8278-559824A222D9}" srcOrd="3" destOrd="0" presId="urn:microsoft.com/office/officeart/2005/8/layout/vList2"/>
    <dgm:cxn modelId="{8F35A688-8303-4A4F-B098-FB605560FA18}" type="presParOf" srcId="{A2EF2A05-9E18-45DA-B762-4D60F129C938}" destId="{7A052692-F5B0-4B0E-832B-9CFFF48908E5}" srcOrd="4" destOrd="0" presId="urn:microsoft.com/office/officeart/2005/8/layout/vList2"/>
    <dgm:cxn modelId="{89D60BD8-4D11-4D7F-BFF6-3664523ACA53}" type="presParOf" srcId="{A2EF2A05-9E18-45DA-B762-4D60F129C938}" destId="{8D203BC9-1FEF-4BCC-81B1-7676A13C96F8}" srcOrd="5" destOrd="0" presId="urn:microsoft.com/office/officeart/2005/8/layout/vList2"/>
    <dgm:cxn modelId="{4B571EE3-A728-4209-9BE6-B57FC61D6688}" type="presParOf" srcId="{A2EF2A05-9E18-45DA-B762-4D60F129C938}" destId="{C1DC6DA0-FE16-4E71-811B-A7665960BAAB}" srcOrd="6" destOrd="0" presId="urn:microsoft.com/office/officeart/2005/8/layout/vList2"/>
    <dgm:cxn modelId="{EB5523A2-D9CE-48E5-9EEA-57B1EEBE7FBA}" type="presParOf" srcId="{A2EF2A05-9E18-45DA-B762-4D60F129C938}" destId="{3F80FB2E-0AE0-484B-ACB6-FD5B7C31A29C}" srcOrd="7" destOrd="0" presId="urn:microsoft.com/office/officeart/2005/8/layout/vList2"/>
    <dgm:cxn modelId="{09E29229-397A-4875-B894-F2FECBAD96FC}" type="presParOf" srcId="{A2EF2A05-9E18-45DA-B762-4D60F129C938}" destId="{6B95561E-7D87-43F4-A0EA-9CE7FAA5C40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A569EB-BDDA-4ED9-A390-7BA384F08188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25798E2-5150-4EEE-A335-20FF512A80BE}">
      <dgm:prSet phldrT="[Text]"/>
      <dgm:spPr>
        <a:solidFill>
          <a:srgbClr val="01B1EA"/>
        </a:solidFill>
      </dgm:spPr>
      <dgm:t>
        <a:bodyPr/>
        <a:lstStyle/>
        <a:p>
          <a:r>
            <a:rPr lang="en-US">
              <a:solidFill>
                <a:schemeClr val="bg1"/>
              </a:solidFill>
            </a:rPr>
            <a:t>Fresno County </a:t>
          </a:r>
        </a:p>
      </dgm:t>
    </dgm:pt>
    <dgm:pt modelId="{0347BEDC-CEE1-4870-82D5-D8E7807EBBE5}" type="parTrans" cxnId="{1016F100-0821-4F6E-BFCB-71E27CC68EC1}">
      <dgm:prSet/>
      <dgm:spPr/>
      <dgm:t>
        <a:bodyPr/>
        <a:lstStyle/>
        <a:p>
          <a:endParaRPr lang="en-US"/>
        </a:p>
      </dgm:t>
    </dgm:pt>
    <dgm:pt modelId="{9429F3B5-E291-4246-8273-4320881C843C}" type="sibTrans" cxnId="{1016F100-0821-4F6E-BFCB-71E27CC68EC1}">
      <dgm:prSet/>
      <dgm:spPr/>
      <dgm:t>
        <a:bodyPr/>
        <a:lstStyle/>
        <a:p>
          <a:endParaRPr lang="en-US"/>
        </a:p>
      </dgm:t>
    </dgm:pt>
    <dgm:pt modelId="{DE20215C-C7A6-4E6D-AB55-F7D39440F0CC}">
      <dgm:prSet phldrT="[Text]"/>
      <dgm:spPr/>
      <dgm:t>
        <a:bodyPr/>
        <a:lstStyle/>
        <a:p>
          <a:r>
            <a:rPr lang="en-US"/>
            <a:t>City of Coalinga</a:t>
          </a:r>
        </a:p>
      </dgm:t>
    </dgm:pt>
    <dgm:pt modelId="{F4699FCB-DBAE-42D6-8592-6546EE636093}" type="parTrans" cxnId="{A467FF43-80EA-48D0-8937-750A5FFA6BDB}">
      <dgm:prSet/>
      <dgm:spPr/>
      <dgm:t>
        <a:bodyPr/>
        <a:lstStyle/>
        <a:p>
          <a:endParaRPr lang="en-US"/>
        </a:p>
      </dgm:t>
    </dgm:pt>
    <dgm:pt modelId="{33E93581-7B4B-4E4E-8F40-E16E5E231498}" type="sibTrans" cxnId="{A467FF43-80EA-48D0-8937-750A5FFA6BDB}">
      <dgm:prSet/>
      <dgm:spPr/>
      <dgm:t>
        <a:bodyPr/>
        <a:lstStyle/>
        <a:p>
          <a:endParaRPr lang="en-US"/>
        </a:p>
      </dgm:t>
    </dgm:pt>
    <dgm:pt modelId="{D94C844C-BA6C-4656-A332-50EAFB878EE2}">
      <dgm:prSet phldrT="[Text]"/>
      <dgm:spPr/>
      <dgm:t>
        <a:bodyPr/>
        <a:lstStyle/>
        <a:p>
          <a:r>
            <a:rPr lang="en-US"/>
            <a:t>City of Firebaugh </a:t>
          </a:r>
        </a:p>
      </dgm:t>
    </dgm:pt>
    <dgm:pt modelId="{4D7823ED-3FDC-4BCD-B439-9138269601D5}" type="parTrans" cxnId="{0DA954BC-3E7C-4BB0-90D5-6E68D37676F9}">
      <dgm:prSet/>
      <dgm:spPr/>
      <dgm:t>
        <a:bodyPr/>
        <a:lstStyle/>
        <a:p>
          <a:endParaRPr lang="en-US"/>
        </a:p>
      </dgm:t>
    </dgm:pt>
    <dgm:pt modelId="{3E4B52B3-BA9D-4171-8EE5-A6F28EEBF8C6}" type="sibTrans" cxnId="{0DA954BC-3E7C-4BB0-90D5-6E68D37676F9}">
      <dgm:prSet/>
      <dgm:spPr/>
      <dgm:t>
        <a:bodyPr/>
        <a:lstStyle/>
        <a:p>
          <a:endParaRPr lang="en-US"/>
        </a:p>
      </dgm:t>
    </dgm:pt>
    <dgm:pt modelId="{D472F396-BC59-4715-BC82-CA2B946D2A27}">
      <dgm:prSet/>
      <dgm:spPr/>
      <dgm:t>
        <a:bodyPr/>
        <a:lstStyle/>
        <a:p>
          <a:r>
            <a:rPr lang="en-US"/>
            <a:t>City of </a:t>
          </a:r>
          <a:br>
            <a:rPr lang="en-US"/>
          </a:br>
          <a:r>
            <a:rPr lang="en-US"/>
            <a:t>Kerman  </a:t>
          </a:r>
        </a:p>
      </dgm:t>
    </dgm:pt>
    <dgm:pt modelId="{1D5AF174-462F-439A-8564-EE4337307EB2}" type="parTrans" cxnId="{8E44D7F0-A15A-48F0-9168-B76FDAD6C13B}">
      <dgm:prSet/>
      <dgm:spPr/>
      <dgm:t>
        <a:bodyPr/>
        <a:lstStyle/>
        <a:p>
          <a:endParaRPr lang="en-US"/>
        </a:p>
      </dgm:t>
    </dgm:pt>
    <dgm:pt modelId="{3EB3850A-AD8A-414F-89DD-48CB7016D92A}" type="sibTrans" cxnId="{8E44D7F0-A15A-48F0-9168-B76FDAD6C13B}">
      <dgm:prSet/>
      <dgm:spPr/>
      <dgm:t>
        <a:bodyPr/>
        <a:lstStyle/>
        <a:p>
          <a:endParaRPr lang="en-US"/>
        </a:p>
      </dgm:t>
    </dgm:pt>
    <dgm:pt modelId="{2C183C8B-2136-4F48-A09C-28B4A985BDB5}">
      <dgm:prSet/>
      <dgm:spPr/>
      <dgm:t>
        <a:bodyPr/>
        <a:lstStyle/>
        <a:p>
          <a:r>
            <a:rPr lang="en-US"/>
            <a:t>City of </a:t>
          </a:r>
          <a:br>
            <a:rPr lang="en-US"/>
          </a:br>
          <a:r>
            <a:rPr lang="en-US"/>
            <a:t>Fowler</a:t>
          </a:r>
        </a:p>
      </dgm:t>
    </dgm:pt>
    <dgm:pt modelId="{6B6541C2-A62E-460A-A86A-E7B4C505AC9D}" type="parTrans" cxnId="{99291E8C-09F9-4153-A8AB-100C352BEA54}">
      <dgm:prSet/>
      <dgm:spPr/>
      <dgm:t>
        <a:bodyPr/>
        <a:lstStyle/>
        <a:p>
          <a:endParaRPr lang="en-US"/>
        </a:p>
      </dgm:t>
    </dgm:pt>
    <dgm:pt modelId="{60AF8032-52AD-41B6-A47F-1FE3AFD3773F}" type="sibTrans" cxnId="{99291E8C-09F9-4153-A8AB-100C352BEA54}">
      <dgm:prSet/>
      <dgm:spPr/>
      <dgm:t>
        <a:bodyPr/>
        <a:lstStyle/>
        <a:p>
          <a:endParaRPr lang="en-US"/>
        </a:p>
      </dgm:t>
    </dgm:pt>
    <dgm:pt modelId="{2DCCE597-41A6-405C-A995-43092485D73E}">
      <dgm:prSet/>
      <dgm:spPr/>
      <dgm:t>
        <a:bodyPr/>
        <a:lstStyle/>
        <a:p>
          <a:r>
            <a:rPr lang="en-US"/>
            <a:t>City of Mendota</a:t>
          </a:r>
        </a:p>
      </dgm:t>
    </dgm:pt>
    <dgm:pt modelId="{3B255BBB-5EB1-481F-978F-458E1027C8C7}" type="parTrans" cxnId="{BFFE21F8-E44A-4DC5-9BD0-AB1ABE68D568}">
      <dgm:prSet/>
      <dgm:spPr/>
      <dgm:t>
        <a:bodyPr/>
        <a:lstStyle/>
        <a:p>
          <a:endParaRPr lang="en-US"/>
        </a:p>
      </dgm:t>
    </dgm:pt>
    <dgm:pt modelId="{BCE1C6F9-18BD-4B31-B3F1-3B892D53B6AA}" type="sibTrans" cxnId="{BFFE21F8-E44A-4DC5-9BD0-AB1ABE68D568}">
      <dgm:prSet/>
      <dgm:spPr/>
      <dgm:t>
        <a:bodyPr/>
        <a:lstStyle/>
        <a:p>
          <a:endParaRPr lang="en-US"/>
        </a:p>
      </dgm:t>
    </dgm:pt>
    <dgm:pt modelId="{511D8EF7-5BD4-4154-921C-E92F3894612F}">
      <dgm:prSet/>
      <dgm:spPr/>
      <dgm:t>
        <a:bodyPr/>
        <a:lstStyle/>
        <a:p>
          <a:r>
            <a:rPr lang="en-US"/>
            <a:t>City of </a:t>
          </a:r>
          <a:br>
            <a:rPr lang="en-US"/>
          </a:br>
          <a:r>
            <a:rPr lang="en-US"/>
            <a:t>Parlier </a:t>
          </a:r>
        </a:p>
      </dgm:t>
    </dgm:pt>
    <dgm:pt modelId="{03B5E67A-F99A-4A36-8AFC-D6096197D24F}" type="parTrans" cxnId="{923B776A-CE33-4926-A256-03AB97B4E15E}">
      <dgm:prSet/>
      <dgm:spPr/>
      <dgm:t>
        <a:bodyPr/>
        <a:lstStyle/>
        <a:p>
          <a:endParaRPr lang="en-US"/>
        </a:p>
      </dgm:t>
    </dgm:pt>
    <dgm:pt modelId="{947587EF-6E9B-4218-A9FB-EBAAC27999B5}" type="sibTrans" cxnId="{923B776A-CE33-4926-A256-03AB97B4E15E}">
      <dgm:prSet/>
      <dgm:spPr/>
      <dgm:t>
        <a:bodyPr/>
        <a:lstStyle/>
        <a:p>
          <a:endParaRPr lang="en-US"/>
        </a:p>
      </dgm:t>
    </dgm:pt>
    <dgm:pt modelId="{A5809B59-9885-48A8-88E1-8D86A3A4E4EA}">
      <dgm:prSet/>
      <dgm:spPr/>
      <dgm:t>
        <a:bodyPr/>
        <a:lstStyle/>
        <a:p>
          <a:r>
            <a:rPr lang="en-US"/>
            <a:t>City of </a:t>
          </a:r>
          <a:br>
            <a:rPr lang="en-US"/>
          </a:br>
          <a:r>
            <a:rPr lang="en-US"/>
            <a:t>Fresno </a:t>
          </a:r>
        </a:p>
      </dgm:t>
    </dgm:pt>
    <dgm:pt modelId="{7E64B26F-C371-4DA8-8DB2-9C6DD34308A8}" type="parTrans" cxnId="{3176C7F5-37F9-4E1E-86D8-016333C028D8}">
      <dgm:prSet/>
      <dgm:spPr/>
      <dgm:t>
        <a:bodyPr/>
        <a:lstStyle/>
        <a:p>
          <a:endParaRPr lang="en-US"/>
        </a:p>
      </dgm:t>
    </dgm:pt>
    <dgm:pt modelId="{E9CDC256-AB31-496E-B47B-8D79497398FC}" type="sibTrans" cxnId="{3176C7F5-37F9-4E1E-86D8-016333C028D8}">
      <dgm:prSet/>
      <dgm:spPr/>
      <dgm:t>
        <a:bodyPr/>
        <a:lstStyle/>
        <a:p>
          <a:endParaRPr lang="en-US"/>
        </a:p>
      </dgm:t>
    </dgm:pt>
    <dgm:pt modelId="{26AC4934-309C-446C-9A09-BD2C721BF401}">
      <dgm:prSet/>
      <dgm:spPr/>
      <dgm:t>
        <a:bodyPr/>
        <a:lstStyle/>
        <a:p>
          <a:r>
            <a:rPr lang="en-US"/>
            <a:t>City of </a:t>
          </a:r>
          <a:br>
            <a:rPr lang="en-US"/>
          </a:br>
          <a:r>
            <a:rPr lang="en-US"/>
            <a:t>Huron</a:t>
          </a:r>
        </a:p>
      </dgm:t>
    </dgm:pt>
    <dgm:pt modelId="{2B2323BB-6D5F-485A-8072-2DA6579F8A36}" type="parTrans" cxnId="{8688F709-471E-4299-A5B3-6A6174AAE0CF}">
      <dgm:prSet/>
      <dgm:spPr/>
      <dgm:t>
        <a:bodyPr/>
        <a:lstStyle/>
        <a:p>
          <a:endParaRPr lang="en-US"/>
        </a:p>
      </dgm:t>
    </dgm:pt>
    <dgm:pt modelId="{B0B84595-216E-4259-8752-5BB918AD306D}" type="sibTrans" cxnId="{8688F709-471E-4299-A5B3-6A6174AAE0CF}">
      <dgm:prSet/>
      <dgm:spPr/>
      <dgm:t>
        <a:bodyPr/>
        <a:lstStyle/>
        <a:p>
          <a:endParaRPr lang="en-US"/>
        </a:p>
      </dgm:t>
    </dgm:pt>
    <dgm:pt modelId="{4854E02D-F989-4E44-AB44-D117C2FDB416}">
      <dgm:prSet/>
      <dgm:spPr/>
      <dgm:t>
        <a:bodyPr/>
        <a:lstStyle/>
        <a:p>
          <a:r>
            <a:rPr lang="en-US"/>
            <a:t>City of </a:t>
          </a:r>
          <a:br>
            <a:rPr lang="en-US"/>
          </a:br>
          <a:r>
            <a:rPr lang="en-US"/>
            <a:t>Sanger</a:t>
          </a:r>
        </a:p>
      </dgm:t>
    </dgm:pt>
    <dgm:pt modelId="{F0E93221-94B9-4EC0-B2B8-244F33E8AD54}" type="parTrans" cxnId="{6D6E6CA0-DE23-4B71-9A2F-1CF98369E50F}">
      <dgm:prSet/>
      <dgm:spPr/>
      <dgm:t>
        <a:bodyPr/>
        <a:lstStyle/>
        <a:p>
          <a:endParaRPr lang="en-US"/>
        </a:p>
      </dgm:t>
    </dgm:pt>
    <dgm:pt modelId="{928157AC-4E7C-403A-BF7B-47BDE931A57F}" type="sibTrans" cxnId="{6D6E6CA0-DE23-4B71-9A2F-1CF98369E50F}">
      <dgm:prSet/>
      <dgm:spPr/>
      <dgm:t>
        <a:bodyPr/>
        <a:lstStyle/>
        <a:p>
          <a:endParaRPr lang="en-US"/>
        </a:p>
      </dgm:t>
    </dgm:pt>
    <dgm:pt modelId="{36FB1873-D068-4577-958B-1FE7B429A8C5}">
      <dgm:prSet/>
      <dgm:spPr/>
      <dgm:t>
        <a:bodyPr/>
        <a:lstStyle/>
        <a:p>
          <a:r>
            <a:rPr lang="en-US"/>
            <a:t>City of Kingsburg</a:t>
          </a:r>
        </a:p>
      </dgm:t>
    </dgm:pt>
    <dgm:pt modelId="{5B415726-289D-4B8E-B9C1-BF4E13B0FD3F}" type="parTrans" cxnId="{81964972-6343-456D-B4B2-0FA3726F85AC}">
      <dgm:prSet/>
      <dgm:spPr/>
      <dgm:t>
        <a:bodyPr/>
        <a:lstStyle/>
        <a:p>
          <a:endParaRPr lang="en-US"/>
        </a:p>
      </dgm:t>
    </dgm:pt>
    <dgm:pt modelId="{7BA3A90D-AA73-4282-B001-2F60A114EBD3}" type="sibTrans" cxnId="{81964972-6343-456D-B4B2-0FA3726F85AC}">
      <dgm:prSet/>
      <dgm:spPr/>
      <dgm:t>
        <a:bodyPr/>
        <a:lstStyle/>
        <a:p>
          <a:endParaRPr lang="en-US"/>
        </a:p>
      </dgm:t>
    </dgm:pt>
    <dgm:pt modelId="{306ADDE2-A8A2-4BD8-BBDE-C32DB3939F7B}">
      <dgm:prSet/>
      <dgm:spPr/>
      <dgm:t>
        <a:bodyPr/>
        <a:lstStyle/>
        <a:p>
          <a:r>
            <a:rPr lang="en-US"/>
            <a:t>City of </a:t>
          </a:r>
          <a:br>
            <a:rPr lang="en-US"/>
          </a:br>
          <a:r>
            <a:rPr lang="en-US"/>
            <a:t>Selma </a:t>
          </a:r>
        </a:p>
      </dgm:t>
    </dgm:pt>
    <dgm:pt modelId="{00AEBE95-0026-45C3-AB4E-6089595DB33D}" type="parTrans" cxnId="{35A114A4-8F4B-4AA1-A762-CFCEFB54A618}">
      <dgm:prSet/>
      <dgm:spPr/>
      <dgm:t>
        <a:bodyPr/>
        <a:lstStyle/>
        <a:p>
          <a:endParaRPr lang="en-US"/>
        </a:p>
      </dgm:t>
    </dgm:pt>
    <dgm:pt modelId="{1097D2F2-8E37-4D66-B1A0-E8D26AADE459}" type="sibTrans" cxnId="{35A114A4-8F4B-4AA1-A762-CFCEFB54A618}">
      <dgm:prSet/>
      <dgm:spPr/>
      <dgm:t>
        <a:bodyPr/>
        <a:lstStyle/>
        <a:p>
          <a:endParaRPr lang="en-US"/>
        </a:p>
      </dgm:t>
    </dgm:pt>
    <dgm:pt modelId="{88F12F8E-5685-45C6-B5AA-EF82520A6711}">
      <dgm:prSet/>
      <dgm:spPr/>
      <dgm:t>
        <a:bodyPr/>
        <a:lstStyle/>
        <a:p>
          <a:r>
            <a:rPr lang="en-US"/>
            <a:t>City of </a:t>
          </a:r>
          <a:br>
            <a:rPr lang="en-US"/>
          </a:br>
          <a:r>
            <a:rPr lang="en-US"/>
            <a:t>Orange Cove</a:t>
          </a:r>
        </a:p>
      </dgm:t>
    </dgm:pt>
    <dgm:pt modelId="{4C0D52FD-CFD0-4BA7-880C-B1871F43336C}" type="parTrans" cxnId="{18422C12-03B7-4861-ACCC-99C566A67643}">
      <dgm:prSet/>
      <dgm:spPr/>
      <dgm:t>
        <a:bodyPr/>
        <a:lstStyle/>
        <a:p>
          <a:endParaRPr lang="en-US"/>
        </a:p>
      </dgm:t>
    </dgm:pt>
    <dgm:pt modelId="{DF0D9343-288D-4DD9-A6C2-4E711583FA5B}" type="sibTrans" cxnId="{18422C12-03B7-4861-ACCC-99C566A67643}">
      <dgm:prSet/>
      <dgm:spPr/>
      <dgm:t>
        <a:bodyPr/>
        <a:lstStyle/>
        <a:p>
          <a:endParaRPr lang="en-US"/>
        </a:p>
      </dgm:t>
    </dgm:pt>
    <dgm:pt modelId="{D14F2473-5BE6-4731-BDF2-D7A93E3B51B8}">
      <dgm:prSet/>
      <dgm:spPr/>
      <dgm:t>
        <a:bodyPr/>
        <a:lstStyle/>
        <a:p>
          <a:r>
            <a:rPr lang="en-US"/>
            <a:t>City of </a:t>
          </a:r>
          <a:br>
            <a:rPr lang="en-US"/>
          </a:br>
          <a:r>
            <a:rPr lang="en-US"/>
            <a:t>San Joaquin </a:t>
          </a:r>
        </a:p>
      </dgm:t>
    </dgm:pt>
    <dgm:pt modelId="{F757CE7E-ED5F-4C76-B926-AED062E9EBED}" type="parTrans" cxnId="{E8A97178-6F83-4312-A2B8-B293E911C78C}">
      <dgm:prSet/>
      <dgm:spPr/>
      <dgm:t>
        <a:bodyPr/>
        <a:lstStyle/>
        <a:p>
          <a:endParaRPr lang="en-US"/>
        </a:p>
      </dgm:t>
    </dgm:pt>
    <dgm:pt modelId="{A6BECBFA-C6BF-4A83-A089-780D29873B29}" type="sibTrans" cxnId="{E8A97178-6F83-4312-A2B8-B293E911C78C}">
      <dgm:prSet/>
      <dgm:spPr/>
      <dgm:t>
        <a:bodyPr/>
        <a:lstStyle/>
        <a:p>
          <a:endParaRPr lang="en-US"/>
        </a:p>
      </dgm:t>
    </dgm:pt>
    <dgm:pt modelId="{7D0B16C6-E74C-4E47-8B88-F268E4D0F523}">
      <dgm:prSet/>
      <dgm:spPr/>
      <dgm:t>
        <a:bodyPr/>
        <a:lstStyle/>
        <a:p>
          <a:r>
            <a:rPr lang="en-US"/>
            <a:t>City of Reedley</a:t>
          </a:r>
        </a:p>
      </dgm:t>
    </dgm:pt>
    <dgm:pt modelId="{1D6F34BE-0B25-4BD3-91DC-363D6F14A45D}" type="parTrans" cxnId="{F4D545D6-E03B-4076-84AD-A0ACE2DF2237}">
      <dgm:prSet/>
      <dgm:spPr/>
      <dgm:t>
        <a:bodyPr/>
        <a:lstStyle/>
        <a:p>
          <a:endParaRPr lang="en-US"/>
        </a:p>
      </dgm:t>
    </dgm:pt>
    <dgm:pt modelId="{43A01EF9-1508-4539-A071-A17A65412B9F}" type="sibTrans" cxnId="{F4D545D6-E03B-4076-84AD-A0ACE2DF2237}">
      <dgm:prSet/>
      <dgm:spPr/>
      <dgm:t>
        <a:bodyPr/>
        <a:lstStyle/>
        <a:p>
          <a:endParaRPr lang="en-US"/>
        </a:p>
      </dgm:t>
    </dgm:pt>
    <dgm:pt modelId="{CA597532-80CA-482B-9DE3-60E2D318990C}" type="pres">
      <dgm:prSet presAssocID="{79A569EB-BDDA-4ED9-A390-7BA384F08188}" presName="diagram" presStyleCnt="0">
        <dgm:presLayoutVars>
          <dgm:dir/>
          <dgm:resizeHandles val="exact"/>
        </dgm:presLayoutVars>
      </dgm:prSet>
      <dgm:spPr/>
    </dgm:pt>
    <dgm:pt modelId="{0BF46E33-8CFB-4DCC-9FA6-8CA20699F337}" type="pres">
      <dgm:prSet presAssocID="{725798E2-5150-4EEE-A335-20FF512A80BE}" presName="node" presStyleLbl="node1" presStyleIdx="0" presStyleCnt="15" custLinFactNeighborX="338" custLinFactNeighborY="-1345">
        <dgm:presLayoutVars>
          <dgm:bulletEnabled val="1"/>
        </dgm:presLayoutVars>
      </dgm:prSet>
      <dgm:spPr/>
    </dgm:pt>
    <dgm:pt modelId="{559F187D-3928-4577-A98E-7602B8F441E3}" type="pres">
      <dgm:prSet presAssocID="{9429F3B5-E291-4246-8273-4320881C843C}" presName="sibTrans" presStyleCnt="0"/>
      <dgm:spPr/>
    </dgm:pt>
    <dgm:pt modelId="{5325D0FC-5917-477B-BDDB-91ACA750F9F8}" type="pres">
      <dgm:prSet presAssocID="{DE20215C-C7A6-4E6D-AB55-F7D39440F0CC}" presName="node" presStyleLbl="node1" presStyleIdx="1" presStyleCnt="15">
        <dgm:presLayoutVars>
          <dgm:bulletEnabled val="1"/>
        </dgm:presLayoutVars>
      </dgm:prSet>
      <dgm:spPr/>
    </dgm:pt>
    <dgm:pt modelId="{A32498B0-522B-4CB1-A507-6509FFD955BF}" type="pres">
      <dgm:prSet presAssocID="{33E93581-7B4B-4E4E-8F40-E16E5E231498}" presName="sibTrans" presStyleCnt="0"/>
      <dgm:spPr/>
    </dgm:pt>
    <dgm:pt modelId="{5075694C-B6E3-4449-A751-6E205CC9E39F}" type="pres">
      <dgm:prSet presAssocID="{D94C844C-BA6C-4656-A332-50EAFB878EE2}" presName="node" presStyleLbl="node1" presStyleIdx="2" presStyleCnt="15" custLinFactNeighborX="1484" custLinFactNeighborY="-80">
        <dgm:presLayoutVars>
          <dgm:bulletEnabled val="1"/>
        </dgm:presLayoutVars>
      </dgm:prSet>
      <dgm:spPr/>
    </dgm:pt>
    <dgm:pt modelId="{ECC693A3-0C6E-4610-9EFC-15181E7F94BA}" type="pres">
      <dgm:prSet presAssocID="{3E4B52B3-BA9D-4171-8EE5-A6F28EEBF8C6}" presName="sibTrans" presStyleCnt="0"/>
      <dgm:spPr/>
    </dgm:pt>
    <dgm:pt modelId="{55DE46F4-AA4B-452A-A1B4-240F72C3AF0E}" type="pres">
      <dgm:prSet presAssocID="{D472F396-BC59-4715-BC82-CA2B946D2A27}" presName="node" presStyleLbl="node1" presStyleIdx="3" presStyleCnt="15">
        <dgm:presLayoutVars>
          <dgm:bulletEnabled val="1"/>
        </dgm:presLayoutVars>
      </dgm:prSet>
      <dgm:spPr/>
    </dgm:pt>
    <dgm:pt modelId="{D4CBFE7C-0898-4C59-9D4C-3DC06D2ED5F0}" type="pres">
      <dgm:prSet presAssocID="{3EB3850A-AD8A-414F-89DD-48CB7016D92A}" presName="sibTrans" presStyleCnt="0"/>
      <dgm:spPr/>
    </dgm:pt>
    <dgm:pt modelId="{519D73EA-CE41-4F22-93BB-293A7D83CEA0}" type="pres">
      <dgm:prSet presAssocID="{2C183C8B-2136-4F48-A09C-28B4A985BDB5}" presName="node" presStyleLbl="node1" presStyleIdx="4" presStyleCnt="15">
        <dgm:presLayoutVars>
          <dgm:bulletEnabled val="1"/>
        </dgm:presLayoutVars>
      </dgm:prSet>
      <dgm:spPr/>
    </dgm:pt>
    <dgm:pt modelId="{4CAE9BB1-6C72-447B-A0E4-82A9E6A3FE56}" type="pres">
      <dgm:prSet presAssocID="{60AF8032-52AD-41B6-A47F-1FE3AFD3773F}" presName="sibTrans" presStyleCnt="0"/>
      <dgm:spPr/>
    </dgm:pt>
    <dgm:pt modelId="{74463C1B-82DF-4CE3-9ABE-1EFE0BF766ED}" type="pres">
      <dgm:prSet presAssocID="{2DCCE597-41A6-405C-A995-43092485D73E}" presName="node" presStyleLbl="node1" presStyleIdx="5" presStyleCnt="15">
        <dgm:presLayoutVars>
          <dgm:bulletEnabled val="1"/>
        </dgm:presLayoutVars>
      </dgm:prSet>
      <dgm:spPr/>
    </dgm:pt>
    <dgm:pt modelId="{97324B05-C492-4951-B448-F9A8A74FF5D1}" type="pres">
      <dgm:prSet presAssocID="{BCE1C6F9-18BD-4B31-B3F1-3B892D53B6AA}" presName="sibTrans" presStyleCnt="0"/>
      <dgm:spPr/>
    </dgm:pt>
    <dgm:pt modelId="{8334F392-853B-4537-9DB8-BE8A3030BE02}" type="pres">
      <dgm:prSet presAssocID="{511D8EF7-5BD4-4154-921C-E92F3894612F}" presName="node" presStyleLbl="node1" presStyleIdx="6" presStyleCnt="15">
        <dgm:presLayoutVars>
          <dgm:bulletEnabled val="1"/>
        </dgm:presLayoutVars>
      </dgm:prSet>
      <dgm:spPr/>
    </dgm:pt>
    <dgm:pt modelId="{06BABF3D-D487-4656-A6E1-7F6EDF9B3864}" type="pres">
      <dgm:prSet presAssocID="{947587EF-6E9B-4218-A9FB-EBAAC27999B5}" presName="sibTrans" presStyleCnt="0"/>
      <dgm:spPr/>
    </dgm:pt>
    <dgm:pt modelId="{C6BC7E56-6833-4EF8-A508-2B2625DA14E2}" type="pres">
      <dgm:prSet presAssocID="{A5809B59-9885-48A8-88E1-8D86A3A4E4EA}" presName="node" presStyleLbl="node1" presStyleIdx="7" presStyleCnt="15">
        <dgm:presLayoutVars>
          <dgm:bulletEnabled val="1"/>
        </dgm:presLayoutVars>
      </dgm:prSet>
      <dgm:spPr/>
    </dgm:pt>
    <dgm:pt modelId="{012AD702-D846-4B30-A7E2-448FBDCAAEB1}" type="pres">
      <dgm:prSet presAssocID="{E9CDC256-AB31-496E-B47B-8D79497398FC}" presName="sibTrans" presStyleCnt="0"/>
      <dgm:spPr/>
    </dgm:pt>
    <dgm:pt modelId="{A4F55AF2-CCCF-4BF0-9635-B5CD15C5F95C}" type="pres">
      <dgm:prSet presAssocID="{26AC4934-309C-446C-9A09-BD2C721BF401}" presName="node" presStyleLbl="node1" presStyleIdx="8" presStyleCnt="15">
        <dgm:presLayoutVars>
          <dgm:bulletEnabled val="1"/>
        </dgm:presLayoutVars>
      </dgm:prSet>
      <dgm:spPr/>
    </dgm:pt>
    <dgm:pt modelId="{78CF206F-F84E-472B-A141-C256A6498DAE}" type="pres">
      <dgm:prSet presAssocID="{B0B84595-216E-4259-8752-5BB918AD306D}" presName="sibTrans" presStyleCnt="0"/>
      <dgm:spPr/>
    </dgm:pt>
    <dgm:pt modelId="{FD461BD3-9575-4C71-BB74-D700F7D76A6A}" type="pres">
      <dgm:prSet presAssocID="{4854E02D-F989-4E44-AB44-D117C2FDB416}" presName="node" presStyleLbl="node1" presStyleIdx="9" presStyleCnt="15">
        <dgm:presLayoutVars>
          <dgm:bulletEnabled val="1"/>
        </dgm:presLayoutVars>
      </dgm:prSet>
      <dgm:spPr/>
    </dgm:pt>
    <dgm:pt modelId="{782C2C26-46FE-42E1-8363-AF0B1807C492}" type="pres">
      <dgm:prSet presAssocID="{928157AC-4E7C-403A-BF7B-47BDE931A57F}" presName="sibTrans" presStyleCnt="0"/>
      <dgm:spPr/>
    </dgm:pt>
    <dgm:pt modelId="{F7C3A39F-1F0C-4405-8C4D-4050D27B4381}" type="pres">
      <dgm:prSet presAssocID="{36FB1873-D068-4577-958B-1FE7B429A8C5}" presName="node" presStyleLbl="node1" presStyleIdx="10" presStyleCnt="15">
        <dgm:presLayoutVars>
          <dgm:bulletEnabled val="1"/>
        </dgm:presLayoutVars>
      </dgm:prSet>
      <dgm:spPr/>
    </dgm:pt>
    <dgm:pt modelId="{F9902045-2F1F-440F-89E4-58A695563224}" type="pres">
      <dgm:prSet presAssocID="{7BA3A90D-AA73-4282-B001-2F60A114EBD3}" presName="sibTrans" presStyleCnt="0"/>
      <dgm:spPr/>
    </dgm:pt>
    <dgm:pt modelId="{937F3F93-E24A-4251-B5A2-F9FF28CEA3F7}" type="pres">
      <dgm:prSet presAssocID="{306ADDE2-A8A2-4BD8-BBDE-C32DB3939F7B}" presName="node" presStyleLbl="node1" presStyleIdx="11" presStyleCnt="15">
        <dgm:presLayoutVars>
          <dgm:bulletEnabled val="1"/>
        </dgm:presLayoutVars>
      </dgm:prSet>
      <dgm:spPr/>
    </dgm:pt>
    <dgm:pt modelId="{A6592578-50A8-4D4F-A98B-BB053BAD0BD5}" type="pres">
      <dgm:prSet presAssocID="{1097D2F2-8E37-4D66-B1A0-E8D26AADE459}" presName="sibTrans" presStyleCnt="0"/>
      <dgm:spPr/>
    </dgm:pt>
    <dgm:pt modelId="{78503482-DFD1-4A7D-A44F-84BEE61E4284}" type="pres">
      <dgm:prSet presAssocID="{88F12F8E-5685-45C6-B5AA-EF82520A6711}" presName="node" presStyleLbl="node1" presStyleIdx="12" presStyleCnt="15" custLinFactNeighborX="79" custLinFactNeighborY="80">
        <dgm:presLayoutVars>
          <dgm:bulletEnabled val="1"/>
        </dgm:presLayoutVars>
      </dgm:prSet>
      <dgm:spPr/>
    </dgm:pt>
    <dgm:pt modelId="{E57997D2-4320-4E6F-98D8-B733DC8719EF}" type="pres">
      <dgm:prSet presAssocID="{DF0D9343-288D-4DD9-A6C2-4E711583FA5B}" presName="sibTrans" presStyleCnt="0"/>
      <dgm:spPr/>
    </dgm:pt>
    <dgm:pt modelId="{89D404DB-DC5A-4D7D-9BDE-EE7C20E422D3}" type="pres">
      <dgm:prSet presAssocID="{D14F2473-5BE6-4731-BDF2-D7A93E3B51B8}" presName="node" presStyleLbl="node1" presStyleIdx="13" presStyleCnt="15" custLinFactNeighborX="2179" custLinFactNeighborY="-1185">
        <dgm:presLayoutVars>
          <dgm:bulletEnabled val="1"/>
        </dgm:presLayoutVars>
      </dgm:prSet>
      <dgm:spPr/>
    </dgm:pt>
    <dgm:pt modelId="{E32DE892-107D-49BF-97FF-309027BDBDAB}" type="pres">
      <dgm:prSet presAssocID="{A6BECBFA-C6BF-4A83-A089-780D29873B29}" presName="sibTrans" presStyleCnt="0"/>
      <dgm:spPr/>
    </dgm:pt>
    <dgm:pt modelId="{88BE385A-87B4-4B6D-8310-365744BDADC2}" type="pres">
      <dgm:prSet presAssocID="{7D0B16C6-E74C-4E47-8B88-F268E4D0F523}" presName="node" presStyleLbl="node1" presStyleIdx="14" presStyleCnt="15">
        <dgm:presLayoutVars>
          <dgm:bulletEnabled val="1"/>
        </dgm:presLayoutVars>
      </dgm:prSet>
      <dgm:spPr/>
    </dgm:pt>
  </dgm:ptLst>
  <dgm:cxnLst>
    <dgm:cxn modelId="{1016F100-0821-4F6E-BFCB-71E27CC68EC1}" srcId="{79A569EB-BDDA-4ED9-A390-7BA384F08188}" destId="{725798E2-5150-4EEE-A335-20FF512A80BE}" srcOrd="0" destOrd="0" parTransId="{0347BEDC-CEE1-4870-82D5-D8E7807EBBE5}" sibTransId="{9429F3B5-E291-4246-8273-4320881C843C}"/>
    <dgm:cxn modelId="{3AE54503-F217-40BF-ABF6-9BF444B4F902}" type="presOf" srcId="{36FB1873-D068-4577-958B-1FE7B429A8C5}" destId="{F7C3A39F-1F0C-4405-8C4D-4050D27B4381}" srcOrd="0" destOrd="0" presId="urn:microsoft.com/office/officeart/2005/8/layout/default"/>
    <dgm:cxn modelId="{8688F709-471E-4299-A5B3-6A6174AAE0CF}" srcId="{79A569EB-BDDA-4ED9-A390-7BA384F08188}" destId="{26AC4934-309C-446C-9A09-BD2C721BF401}" srcOrd="8" destOrd="0" parTransId="{2B2323BB-6D5F-485A-8072-2DA6579F8A36}" sibTransId="{B0B84595-216E-4259-8752-5BB918AD306D}"/>
    <dgm:cxn modelId="{18422C12-03B7-4861-ACCC-99C566A67643}" srcId="{79A569EB-BDDA-4ED9-A390-7BA384F08188}" destId="{88F12F8E-5685-45C6-B5AA-EF82520A6711}" srcOrd="12" destOrd="0" parTransId="{4C0D52FD-CFD0-4BA7-880C-B1871F43336C}" sibTransId="{DF0D9343-288D-4DD9-A6C2-4E711583FA5B}"/>
    <dgm:cxn modelId="{EBE14321-83D3-4BFE-8879-43403E73EC85}" type="presOf" srcId="{D472F396-BC59-4715-BC82-CA2B946D2A27}" destId="{55DE46F4-AA4B-452A-A1B4-240F72C3AF0E}" srcOrd="0" destOrd="0" presId="urn:microsoft.com/office/officeart/2005/8/layout/default"/>
    <dgm:cxn modelId="{C3CCAF28-7F8B-4DCB-9459-5F584C1005E8}" type="presOf" srcId="{A5809B59-9885-48A8-88E1-8D86A3A4E4EA}" destId="{C6BC7E56-6833-4EF8-A508-2B2625DA14E2}" srcOrd="0" destOrd="0" presId="urn:microsoft.com/office/officeart/2005/8/layout/default"/>
    <dgm:cxn modelId="{0C553D2A-912A-4672-8510-833395C69E61}" type="presOf" srcId="{725798E2-5150-4EEE-A335-20FF512A80BE}" destId="{0BF46E33-8CFB-4DCC-9FA6-8CA20699F337}" srcOrd="0" destOrd="0" presId="urn:microsoft.com/office/officeart/2005/8/layout/default"/>
    <dgm:cxn modelId="{EFAFDE35-D5AE-4B7D-B897-572D595F6A13}" type="presOf" srcId="{DE20215C-C7A6-4E6D-AB55-F7D39440F0CC}" destId="{5325D0FC-5917-477B-BDDB-91ACA750F9F8}" srcOrd="0" destOrd="0" presId="urn:microsoft.com/office/officeart/2005/8/layout/default"/>
    <dgm:cxn modelId="{57195E42-65CD-48FD-A2DC-F3D472B498B2}" type="presOf" srcId="{511D8EF7-5BD4-4154-921C-E92F3894612F}" destId="{8334F392-853B-4537-9DB8-BE8A3030BE02}" srcOrd="0" destOrd="0" presId="urn:microsoft.com/office/officeart/2005/8/layout/default"/>
    <dgm:cxn modelId="{D451D462-7C01-4707-91D1-116CA4364A04}" type="presOf" srcId="{4854E02D-F989-4E44-AB44-D117C2FDB416}" destId="{FD461BD3-9575-4C71-BB74-D700F7D76A6A}" srcOrd="0" destOrd="0" presId="urn:microsoft.com/office/officeart/2005/8/layout/default"/>
    <dgm:cxn modelId="{A467FF43-80EA-48D0-8937-750A5FFA6BDB}" srcId="{79A569EB-BDDA-4ED9-A390-7BA384F08188}" destId="{DE20215C-C7A6-4E6D-AB55-F7D39440F0CC}" srcOrd="1" destOrd="0" parTransId="{F4699FCB-DBAE-42D6-8592-6546EE636093}" sibTransId="{33E93581-7B4B-4E4E-8F40-E16E5E231498}"/>
    <dgm:cxn modelId="{923B776A-CE33-4926-A256-03AB97B4E15E}" srcId="{79A569EB-BDDA-4ED9-A390-7BA384F08188}" destId="{511D8EF7-5BD4-4154-921C-E92F3894612F}" srcOrd="6" destOrd="0" parTransId="{03B5E67A-F99A-4A36-8AFC-D6096197D24F}" sibTransId="{947587EF-6E9B-4218-A9FB-EBAAC27999B5}"/>
    <dgm:cxn modelId="{81964972-6343-456D-B4B2-0FA3726F85AC}" srcId="{79A569EB-BDDA-4ED9-A390-7BA384F08188}" destId="{36FB1873-D068-4577-958B-1FE7B429A8C5}" srcOrd="10" destOrd="0" parTransId="{5B415726-289D-4B8E-B9C1-BF4E13B0FD3F}" sibTransId="{7BA3A90D-AA73-4282-B001-2F60A114EBD3}"/>
    <dgm:cxn modelId="{C6983C57-54DC-43DA-B5CF-17EB3B43D8C9}" type="presOf" srcId="{26AC4934-309C-446C-9A09-BD2C721BF401}" destId="{A4F55AF2-CCCF-4BF0-9635-B5CD15C5F95C}" srcOrd="0" destOrd="0" presId="urn:microsoft.com/office/officeart/2005/8/layout/default"/>
    <dgm:cxn modelId="{E8A97178-6F83-4312-A2B8-B293E911C78C}" srcId="{79A569EB-BDDA-4ED9-A390-7BA384F08188}" destId="{D14F2473-5BE6-4731-BDF2-D7A93E3B51B8}" srcOrd="13" destOrd="0" parTransId="{F757CE7E-ED5F-4C76-B926-AED062E9EBED}" sibTransId="{A6BECBFA-C6BF-4A83-A089-780D29873B29}"/>
    <dgm:cxn modelId="{6DA96959-3AA6-4F93-9D46-F11F3617DB31}" type="presOf" srcId="{2C183C8B-2136-4F48-A09C-28B4A985BDB5}" destId="{519D73EA-CE41-4F22-93BB-293A7D83CEA0}" srcOrd="0" destOrd="0" presId="urn:microsoft.com/office/officeart/2005/8/layout/default"/>
    <dgm:cxn modelId="{99291E8C-09F9-4153-A8AB-100C352BEA54}" srcId="{79A569EB-BDDA-4ED9-A390-7BA384F08188}" destId="{2C183C8B-2136-4F48-A09C-28B4A985BDB5}" srcOrd="4" destOrd="0" parTransId="{6B6541C2-A62E-460A-A86A-E7B4C505AC9D}" sibTransId="{60AF8032-52AD-41B6-A47F-1FE3AFD3773F}"/>
    <dgm:cxn modelId="{7F797A8D-A039-4503-A3FB-809C91829374}" type="presOf" srcId="{D94C844C-BA6C-4656-A332-50EAFB878EE2}" destId="{5075694C-B6E3-4449-A751-6E205CC9E39F}" srcOrd="0" destOrd="0" presId="urn:microsoft.com/office/officeart/2005/8/layout/default"/>
    <dgm:cxn modelId="{6D6E6CA0-DE23-4B71-9A2F-1CF98369E50F}" srcId="{79A569EB-BDDA-4ED9-A390-7BA384F08188}" destId="{4854E02D-F989-4E44-AB44-D117C2FDB416}" srcOrd="9" destOrd="0" parTransId="{F0E93221-94B9-4EC0-B2B8-244F33E8AD54}" sibTransId="{928157AC-4E7C-403A-BF7B-47BDE931A57F}"/>
    <dgm:cxn modelId="{35A114A4-8F4B-4AA1-A762-CFCEFB54A618}" srcId="{79A569EB-BDDA-4ED9-A390-7BA384F08188}" destId="{306ADDE2-A8A2-4BD8-BBDE-C32DB3939F7B}" srcOrd="11" destOrd="0" parTransId="{00AEBE95-0026-45C3-AB4E-6089595DB33D}" sibTransId="{1097D2F2-8E37-4D66-B1A0-E8D26AADE459}"/>
    <dgm:cxn modelId="{80D094A4-C633-4FF1-B265-E17E0872ADAD}" type="presOf" srcId="{7D0B16C6-E74C-4E47-8B88-F268E4D0F523}" destId="{88BE385A-87B4-4B6D-8310-365744BDADC2}" srcOrd="0" destOrd="0" presId="urn:microsoft.com/office/officeart/2005/8/layout/default"/>
    <dgm:cxn modelId="{C30F8AAB-878F-4949-9003-0DE966DE406B}" type="presOf" srcId="{D14F2473-5BE6-4731-BDF2-D7A93E3B51B8}" destId="{89D404DB-DC5A-4D7D-9BDE-EE7C20E422D3}" srcOrd="0" destOrd="0" presId="urn:microsoft.com/office/officeart/2005/8/layout/default"/>
    <dgm:cxn modelId="{0DA954BC-3E7C-4BB0-90D5-6E68D37676F9}" srcId="{79A569EB-BDDA-4ED9-A390-7BA384F08188}" destId="{D94C844C-BA6C-4656-A332-50EAFB878EE2}" srcOrd="2" destOrd="0" parTransId="{4D7823ED-3FDC-4BCD-B439-9138269601D5}" sibTransId="{3E4B52B3-BA9D-4171-8EE5-A6F28EEBF8C6}"/>
    <dgm:cxn modelId="{361DA1BF-400B-4984-A7A6-23F5A3734D4A}" type="presOf" srcId="{88F12F8E-5685-45C6-B5AA-EF82520A6711}" destId="{78503482-DFD1-4A7D-A44F-84BEE61E4284}" srcOrd="0" destOrd="0" presId="urn:microsoft.com/office/officeart/2005/8/layout/default"/>
    <dgm:cxn modelId="{BE5881D1-456C-46E4-B556-EC079DA31971}" type="presOf" srcId="{79A569EB-BDDA-4ED9-A390-7BA384F08188}" destId="{CA597532-80CA-482B-9DE3-60E2D318990C}" srcOrd="0" destOrd="0" presId="urn:microsoft.com/office/officeart/2005/8/layout/default"/>
    <dgm:cxn modelId="{F4D545D6-E03B-4076-84AD-A0ACE2DF2237}" srcId="{79A569EB-BDDA-4ED9-A390-7BA384F08188}" destId="{7D0B16C6-E74C-4E47-8B88-F268E4D0F523}" srcOrd="14" destOrd="0" parTransId="{1D6F34BE-0B25-4BD3-91DC-363D6F14A45D}" sibTransId="{43A01EF9-1508-4539-A071-A17A65412B9F}"/>
    <dgm:cxn modelId="{E9B7CAEE-1B8C-4662-9A47-B3606F3CE6E9}" type="presOf" srcId="{2DCCE597-41A6-405C-A995-43092485D73E}" destId="{74463C1B-82DF-4CE3-9ABE-1EFE0BF766ED}" srcOrd="0" destOrd="0" presId="urn:microsoft.com/office/officeart/2005/8/layout/default"/>
    <dgm:cxn modelId="{8E44D7F0-A15A-48F0-9168-B76FDAD6C13B}" srcId="{79A569EB-BDDA-4ED9-A390-7BA384F08188}" destId="{D472F396-BC59-4715-BC82-CA2B946D2A27}" srcOrd="3" destOrd="0" parTransId="{1D5AF174-462F-439A-8564-EE4337307EB2}" sibTransId="{3EB3850A-AD8A-414F-89DD-48CB7016D92A}"/>
    <dgm:cxn modelId="{DF2BD3F3-E8A4-4DC6-8CF6-71C49675A568}" type="presOf" srcId="{306ADDE2-A8A2-4BD8-BBDE-C32DB3939F7B}" destId="{937F3F93-E24A-4251-B5A2-F9FF28CEA3F7}" srcOrd="0" destOrd="0" presId="urn:microsoft.com/office/officeart/2005/8/layout/default"/>
    <dgm:cxn modelId="{3176C7F5-37F9-4E1E-86D8-016333C028D8}" srcId="{79A569EB-BDDA-4ED9-A390-7BA384F08188}" destId="{A5809B59-9885-48A8-88E1-8D86A3A4E4EA}" srcOrd="7" destOrd="0" parTransId="{7E64B26F-C371-4DA8-8DB2-9C6DD34308A8}" sibTransId="{E9CDC256-AB31-496E-B47B-8D79497398FC}"/>
    <dgm:cxn modelId="{BFFE21F8-E44A-4DC5-9BD0-AB1ABE68D568}" srcId="{79A569EB-BDDA-4ED9-A390-7BA384F08188}" destId="{2DCCE597-41A6-405C-A995-43092485D73E}" srcOrd="5" destOrd="0" parTransId="{3B255BBB-5EB1-481F-978F-458E1027C8C7}" sibTransId="{BCE1C6F9-18BD-4B31-B3F1-3B892D53B6AA}"/>
    <dgm:cxn modelId="{02ABD128-0FB1-43C9-874B-20E90DF41CBD}" type="presParOf" srcId="{CA597532-80CA-482B-9DE3-60E2D318990C}" destId="{0BF46E33-8CFB-4DCC-9FA6-8CA20699F337}" srcOrd="0" destOrd="0" presId="urn:microsoft.com/office/officeart/2005/8/layout/default"/>
    <dgm:cxn modelId="{2EF5BD25-DEDC-4E32-8E7A-FB3403A44832}" type="presParOf" srcId="{CA597532-80CA-482B-9DE3-60E2D318990C}" destId="{559F187D-3928-4577-A98E-7602B8F441E3}" srcOrd="1" destOrd="0" presId="urn:microsoft.com/office/officeart/2005/8/layout/default"/>
    <dgm:cxn modelId="{C18D66ED-AB2F-4B1E-B24B-B4BA92BE7902}" type="presParOf" srcId="{CA597532-80CA-482B-9DE3-60E2D318990C}" destId="{5325D0FC-5917-477B-BDDB-91ACA750F9F8}" srcOrd="2" destOrd="0" presId="urn:microsoft.com/office/officeart/2005/8/layout/default"/>
    <dgm:cxn modelId="{A4A928D1-C6A8-49AE-9138-6D60C2C8B5DF}" type="presParOf" srcId="{CA597532-80CA-482B-9DE3-60E2D318990C}" destId="{A32498B0-522B-4CB1-A507-6509FFD955BF}" srcOrd="3" destOrd="0" presId="urn:microsoft.com/office/officeart/2005/8/layout/default"/>
    <dgm:cxn modelId="{75FF84A9-3DEE-47AA-A40A-C73568760850}" type="presParOf" srcId="{CA597532-80CA-482B-9DE3-60E2D318990C}" destId="{5075694C-B6E3-4449-A751-6E205CC9E39F}" srcOrd="4" destOrd="0" presId="urn:microsoft.com/office/officeart/2005/8/layout/default"/>
    <dgm:cxn modelId="{4C042462-FAA9-4203-A272-2991E2D358C2}" type="presParOf" srcId="{CA597532-80CA-482B-9DE3-60E2D318990C}" destId="{ECC693A3-0C6E-4610-9EFC-15181E7F94BA}" srcOrd="5" destOrd="0" presId="urn:microsoft.com/office/officeart/2005/8/layout/default"/>
    <dgm:cxn modelId="{57D2EEA2-AD14-4C4F-9D3B-4E1832377B98}" type="presParOf" srcId="{CA597532-80CA-482B-9DE3-60E2D318990C}" destId="{55DE46F4-AA4B-452A-A1B4-240F72C3AF0E}" srcOrd="6" destOrd="0" presId="urn:microsoft.com/office/officeart/2005/8/layout/default"/>
    <dgm:cxn modelId="{9B045592-D730-4DB1-AA1C-77EB448FB51E}" type="presParOf" srcId="{CA597532-80CA-482B-9DE3-60E2D318990C}" destId="{D4CBFE7C-0898-4C59-9D4C-3DC06D2ED5F0}" srcOrd="7" destOrd="0" presId="urn:microsoft.com/office/officeart/2005/8/layout/default"/>
    <dgm:cxn modelId="{AFACECA0-57AD-4B19-8120-0A6D4DA53679}" type="presParOf" srcId="{CA597532-80CA-482B-9DE3-60E2D318990C}" destId="{519D73EA-CE41-4F22-93BB-293A7D83CEA0}" srcOrd="8" destOrd="0" presId="urn:microsoft.com/office/officeart/2005/8/layout/default"/>
    <dgm:cxn modelId="{F6D64562-86C7-48F9-83AC-EC1A475B46C3}" type="presParOf" srcId="{CA597532-80CA-482B-9DE3-60E2D318990C}" destId="{4CAE9BB1-6C72-447B-A0E4-82A9E6A3FE56}" srcOrd="9" destOrd="0" presId="urn:microsoft.com/office/officeart/2005/8/layout/default"/>
    <dgm:cxn modelId="{5076B850-4D36-4010-91CA-0E600AC267CD}" type="presParOf" srcId="{CA597532-80CA-482B-9DE3-60E2D318990C}" destId="{74463C1B-82DF-4CE3-9ABE-1EFE0BF766ED}" srcOrd="10" destOrd="0" presId="urn:microsoft.com/office/officeart/2005/8/layout/default"/>
    <dgm:cxn modelId="{64D5F2A2-686D-409F-BABF-A00A58E6854A}" type="presParOf" srcId="{CA597532-80CA-482B-9DE3-60E2D318990C}" destId="{97324B05-C492-4951-B448-F9A8A74FF5D1}" srcOrd="11" destOrd="0" presId="urn:microsoft.com/office/officeart/2005/8/layout/default"/>
    <dgm:cxn modelId="{1F6D04DA-6E85-43ED-A874-2AE148C318DF}" type="presParOf" srcId="{CA597532-80CA-482B-9DE3-60E2D318990C}" destId="{8334F392-853B-4537-9DB8-BE8A3030BE02}" srcOrd="12" destOrd="0" presId="urn:microsoft.com/office/officeart/2005/8/layout/default"/>
    <dgm:cxn modelId="{A32A6982-71C6-4DC8-A859-9635FA38EA57}" type="presParOf" srcId="{CA597532-80CA-482B-9DE3-60E2D318990C}" destId="{06BABF3D-D487-4656-A6E1-7F6EDF9B3864}" srcOrd="13" destOrd="0" presId="urn:microsoft.com/office/officeart/2005/8/layout/default"/>
    <dgm:cxn modelId="{8569597A-300A-474A-9BB4-C2ED31158C15}" type="presParOf" srcId="{CA597532-80CA-482B-9DE3-60E2D318990C}" destId="{C6BC7E56-6833-4EF8-A508-2B2625DA14E2}" srcOrd="14" destOrd="0" presId="urn:microsoft.com/office/officeart/2005/8/layout/default"/>
    <dgm:cxn modelId="{9D503097-546A-44A5-8D00-D7ED22DB7327}" type="presParOf" srcId="{CA597532-80CA-482B-9DE3-60E2D318990C}" destId="{012AD702-D846-4B30-A7E2-448FBDCAAEB1}" srcOrd="15" destOrd="0" presId="urn:microsoft.com/office/officeart/2005/8/layout/default"/>
    <dgm:cxn modelId="{3426510A-AE63-40D2-949B-86FCFDD6B456}" type="presParOf" srcId="{CA597532-80CA-482B-9DE3-60E2D318990C}" destId="{A4F55AF2-CCCF-4BF0-9635-B5CD15C5F95C}" srcOrd="16" destOrd="0" presId="urn:microsoft.com/office/officeart/2005/8/layout/default"/>
    <dgm:cxn modelId="{73DC3449-283F-479F-802C-A118EA9A5CB3}" type="presParOf" srcId="{CA597532-80CA-482B-9DE3-60E2D318990C}" destId="{78CF206F-F84E-472B-A141-C256A6498DAE}" srcOrd="17" destOrd="0" presId="urn:microsoft.com/office/officeart/2005/8/layout/default"/>
    <dgm:cxn modelId="{A1D46374-C7E0-4BE8-90B3-61B8FAA1AEA9}" type="presParOf" srcId="{CA597532-80CA-482B-9DE3-60E2D318990C}" destId="{FD461BD3-9575-4C71-BB74-D700F7D76A6A}" srcOrd="18" destOrd="0" presId="urn:microsoft.com/office/officeart/2005/8/layout/default"/>
    <dgm:cxn modelId="{E7A69B69-34F7-49C1-A658-1A314A500D42}" type="presParOf" srcId="{CA597532-80CA-482B-9DE3-60E2D318990C}" destId="{782C2C26-46FE-42E1-8363-AF0B1807C492}" srcOrd="19" destOrd="0" presId="urn:microsoft.com/office/officeart/2005/8/layout/default"/>
    <dgm:cxn modelId="{CC9AAE47-B1B8-43AD-98E4-FFBE15B03D2A}" type="presParOf" srcId="{CA597532-80CA-482B-9DE3-60E2D318990C}" destId="{F7C3A39F-1F0C-4405-8C4D-4050D27B4381}" srcOrd="20" destOrd="0" presId="urn:microsoft.com/office/officeart/2005/8/layout/default"/>
    <dgm:cxn modelId="{50C00F6F-B624-40BC-A424-51A83E1E8B9F}" type="presParOf" srcId="{CA597532-80CA-482B-9DE3-60E2D318990C}" destId="{F9902045-2F1F-440F-89E4-58A695563224}" srcOrd="21" destOrd="0" presId="urn:microsoft.com/office/officeart/2005/8/layout/default"/>
    <dgm:cxn modelId="{B8B615C8-07CD-474B-9541-932051C794D4}" type="presParOf" srcId="{CA597532-80CA-482B-9DE3-60E2D318990C}" destId="{937F3F93-E24A-4251-B5A2-F9FF28CEA3F7}" srcOrd="22" destOrd="0" presId="urn:microsoft.com/office/officeart/2005/8/layout/default"/>
    <dgm:cxn modelId="{5C9B9FA7-D3DA-403F-A020-C2E7BBFD8EE4}" type="presParOf" srcId="{CA597532-80CA-482B-9DE3-60E2D318990C}" destId="{A6592578-50A8-4D4F-A98B-BB053BAD0BD5}" srcOrd="23" destOrd="0" presId="urn:microsoft.com/office/officeart/2005/8/layout/default"/>
    <dgm:cxn modelId="{86085FE4-75EF-4A70-A7AA-188DECE49219}" type="presParOf" srcId="{CA597532-80CA-482B-9DE3-60E2D318990C}" destId="{78503482-DFD1-4A7D-A44F-84BEE61E4284}" srcOrd="24" destOrd="0" presId="urn:microsoft.com/office/officeart/2005/8/layout/default"/>
    <dgm:cxn modelId="{2B056C7F-6C02-459C-B746-EE1D22F66846}" type="presParOf" srcId="{CA597532-80CA-482B-9DE3-60E2D318990C}" destId="{E57997D2-4320-4E6F-98D8-B733DC8719EF}" srcOrd="25" destOrd="0" presId="urn:microsoft.com/office/officeart/2005/8/layout/default"/>
    <dgm:cxn modelId="{596DA70B-5E13-4ECE-BD05-68689A0DAA19}" type="presParOf" srcId="{CA597532-80CA-482B-9DE3-60E2D318990C}" destId="{89D404DB-DC5A-4D7D-9BDE-EE7C20E422D3}" srcOrd="26" destOrd="0" presId="urn:microsoft.com/office/officeart/2005/8/layout/default"/>
    <dgm:cxn modelId="{57B9F53F-7F99-4977-9E38-C338D04D560E}" type="presParOf" srcId="{CA597532-80CA-482B-9DE3-60E2D318990C}" destId="{E32DE892-107D-49BF-97FF-309027BDBDAB}" srcOrd="27" destOrd="0" presId="urn:microsoft.com/office/officeart/2005/8/layout/default"/>
    <dgm:cxn modelId="{61C4B13B-19C5-486D-A02B-CF80648CB86E}" type="presParOf" srcId="{CA597532-80CA-482B-9DE3-60E2D318990C}" destId="{88BE385A-87B4-4B6D-8310-365744BDADC2}" srcOrd="2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97A6A7-1124-44CC-9835-0C29CEA3BD2F}" type="doc">
      <dgm:prSet loTypeId="urn:microsoft.com/office/officeart/2011/layout/Tab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E3E6EBC8-69A8-40AD-B266-1F7434A8312F}">
      <dgm:prSet phldrT="[Text]"/>
      <dgm:spPr/>
      <dgm:t>
        <a:bodyPr/>
        <a:lstStyle/>
        <a:p>
          <a:pPr algn="l"/>
          <a:r>
            <a:rPr lang="en-US"/>
            <a:t>1. Introduction</a:t>
          </a:r>
        </a:p>
      </dgm:t>
    </dgm:pt>
    <dgm:pt modelId="{89ED1157-29F7-4156-A1EE-64126059DBC5}" type="parTrans" cxnId="{C1E4FB17-1446-4850-99D7-3278FC79352E}">
      <dgm:prSet/>
      <dgm:spPr/>
      <dgm:t>
        <a:bodyPr/>
        <a:lstStyle/>
        <a:p>
          <a:endParaRPr lang="en-US"/>
        </a:p>
      </dgm:t>
    </dgm:pt>
    <dgm:pt modelId="{FF36B057-0B88-4ED3-B358-B1C4B1EB3426}" type="sibTrans" cxnId="{C1E4FB17-1446-4850-99D7-3278FC79352E}">
      <dgm:prSet/>
      <dgm:spPr/>
      <dgm:t>
        <a:bodyPr/>
        <a:lstStyle/>
        <a:p>
          <a:endParaRPr lang="en-US"/>
        </a:p>
      </dgm:t>
    </dgm:pt>
    <dgm:pt modelId="{85E0972B-ED03-4FBA-9A4B-141F06B4D90E}">
      <dgm:prSet phldrT="[Text]"/>
      <dgm:spPr/>
      <dgm:t>
        <a:bodyPr/>
        <a:lstStyle/>
        <a:p>
          <a:pPr algn="l"/>
          <a:r>
            <a:rPr lang="en-US"/>
            <a:t>2. Countywide Background Report</a:t>
          </a:r>
        </a:p>
      </dgm:t>
    </dgm:pt>
    <dgm:pt modelId="{B3EA5BAF-AC95-4A08-98A8-7BAF53FE29EE}" type="parTrans" cxnId="{1653BC6A-3002-4FD1-BA1F-1A404959ECC5}">
      <dgm:prSet/>
      <dgm:spPr/>
      <dgm:t>
        <a:bodyPr/>
        <a:lstStyle/>
        <a:p>
          <a:endParaRPr lang="en-US"/>
        </a:p>
      </dgm:t>
    </dgm:pt>
    <dgm:pt modelId="{78D1073A-DE81-47DF-AA18-EFBF30BD5B33}" type="sibTrans" cxnId="{1653BC6A-3002-4FD1-BA1F-1A404959ECC5}">
      <dgm:prSet/>
      <dgm:spPr/>
      <dgm:t>
        <a:bodyPr/>
        <a:lstStyle/>
        <a:p>
          <a:endParaRPr lang="en-US"/>
        </a:p>
      </dgm:t>
    </dgm:pt>
    <dgm:pt modelId="{BC044BC0-84E1-4A23-A14B-7A9DD846C8DF}">
      <dgm:prSet phldrT="[Text]"/>
      <dgm:spPr/>
      <dgm:t>
        <a:bodyPr/>
        <a:lstStyle/>
        <a:p>
          <a:pPr algn="l"/>
          <a:r>
            <a:rPr lang="en-US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3. Countywide Analysis of Fair Housing</a:t>
          </a:r>
          <a:endParaRPr lang="en-US"/>
        </a:p>
      </dgm:t>
    </dgm:pt>
    <dgm:pt modelId="{1B95BB82-2C8D-4B15-9F97-D0E26BF41371}" type="parTrans" cxnId="{05D105AB-EC88-471A-BBDF-DBEB668B8A7F}">
      <dgm:prSet/>
      <dgm:spPr/>
      <dgm:t>
        <a:bodyPr/>
        <a:lstStyle/>
        <a:p>
          <a:endParaRPr lang="en-US"/>
        </a:p>
      </dgm:t>
    </dgm:pt>
    <dgm:pt modelId="{25305444-9E3D-46E1-A142-C7816DA41355}" type="sibTrans" cxnId="{05D105AB-EC88-471A-BBDF-DBEB668B8A7F}">
      <dgm:prSet/>
      <dgm:spPr/>
      <dgm:t>
        <a:bodyPr/>
        <a:lstStyle/>
        <a:p>
          <a:endParaRPr lang="en-US"/>
        </a:p>
      </dgm:t>
    </dgm:pt>
    <dgm:pt modelId="{FFD1CD82-FF41-49A0-B262-9451E04762CD}">
      <dgm:prSet phldrT="[Text]"/>
      <dgm:spPr/>
      <dgm:t>
        <a:bodyPr/>
        <a:lstStyle/>
        <a:p>
          <a:pPr algn="l"/>
          <a:r>
            <a:rPr lang="en-US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4. Countywide Housing Goals and Polices</a:t>
          </a:r>
          <a:endParaRPr lang="en-US"/>
        </a:p>
      </dgm:t>
    </dgm:pt>
    <dgm:pt modelId="{B07D33DC-AE6D-49C5-B641-6835A69B68AF}" type="parTrans" cxnId="{19BD13E9-6A88-4968-8D71-CD7370DF20F8}">
      <dgm:prSet/>
      <dgm:spPr/>
      <dgm:t>
        <a:bodyPr/>
        <a:lstStyle/>
        <a:p>
          <a:endParaRPr lang="en-US"/>
        </a:p>
      </dgm:t>
    </dgm:pt>
    <dgm:pt modelId="{976BB436-25B2-4498-A650-CCFC3263319F}" type="sibTrans" cxnId="{19BD13E9-6A88-4968-8D71-CD7370DF20F8}">
      <dgm:prSet/>
      <dgm:spPr/>
      <dgm:t>
        <a:bodyPr/>
        <a:lstStyle/>
        <a:p>
          <a:endParaRPr lang="en-US"/>
        </a:p>
      </dgm:t>
    </dgm:pt>
    <dgm:pt modelId="{1E6E8945-F4FA-4544-AE3A-24CB4C34CCEF}">
      <dgm:prSet phldrT="[Text]"/>
      <dgm:spPr/>
      <dgm:t>
        <a:bodyPr/>
        <a:lstStyle/>
        <a:p>
          <a:pPr algn="l"/>
          <a:r>
            <a:rPr lang="en-US"/>
            <a:t>5. Summary of Sites Inventory</a:t>
          </a:r>
        </a:p>
      </dgm:t>
    </dgm:pt>
    <dgm:pt modelId="{D6170349-3E5E-44D0-A63F-7A29A310CF9A}" type="parTrans" cxnId="{ED8754EC-1477-4557-A4E7-6C63E7C4EBFD}">
      <dgm:prSet/>
      <dgm:spPr/>
      <dgm:t>
        <a:bodyPr/>
        <a:lstStyle/>
        <a:p>
          <a:endParaRPr lang="en-US"/>
        </a:p>
      </dgm:t>
    </dgm:pt>
    <dgm:pt modelId="{9D6EA072-225C-4AA0-B17B-201CDBD4B0E5}" type="sibTrans" cxnId="{ED8754EC-1477-4557-A4E7-6C63E7C4EBFD}">
      <dgm:prSet/>
      <dgm:spPr/>
      <dgm:t>
        <a:bodyPr/>
        <a:lstStyle/>
        <a:p>
          <a:endParaRPr lang="en-US"/>
        </a:p>
      </dgm:t>
    </dgm:pt>
    <dgm:pt modelId="{8C1C4621-6645-4DEC-9B47-BC448FF079C0}" type="pres">
      <dgm:prSet presAssocID="{9097A6A7-1124-44CC-9835-0C29CEA3BD2F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89E77906-298F-4FDE-AC3B-E07354AEDC3D}" type="pres">
      <dgm:prSet presAssocID="{E3E6EBC8-69A8-40AD-B266-1F7434A8312F}" presName="composite" presStyleCnt="0"/>
      <dgm:spPr/>
    </dgm:pt>
    <dgm:pt modelId="{1A70DC99-63C5-46BE-9826-1B0D2AE54C92}" type="pres">
      <dgm:prSet presAssocID="{E3E6EBC8-69A8-40AD-B266-1F7434A8312F}" presName="FirstChild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DDB4D83D-C020-4235-94F5-7B45C0CE2E57}" type="pres">
      <dgm:prSet presAssocID="{E3E6EBC8-69A8-40AD-B266-1F7434A8312F}" presName="Parent" presStyleLbl="alignNode1" presStyleIdx="0" presStyleCnt="5">
        <dgm:presLayoutVars>
          <dgm:chMax val="3"/>
          <dgm:chPref val="3"/>
          <dgm:bulletEnabled val="1"/>
        </dgm:presLayoutVars>
      </dgm:prSet>
      <dgm:spPr/>
    </dgm:pt>
    <dgm:pt modelId="{EFC5CACF-8FE2-4DAF-AF69-06E2B3929C83}" type="pres">
      <dgm:prSet presAssocID="{E3E6EBC8-69A8-40AD-B266-1F7434A8312F}" presName="Accent" presStyleLbl="parChTrans1D1" presStyleIdx="0" presStyleCnt="5"/>
      <dgm:spPr/>
    </dgm:pt>
    <dgm:pt modelId="{ED5F709E-9FD2-47E9-9C3A-CC05A93A0003}" type="pres">
      <dgm:prSet presAssocID="{FF36B057-0B88-4ED3-B358-B1C4B1EB3426}" presName="sibTrans" presStyleCnt="0"/>
      <dgm:spPr/>
    </dgm:pt>
    <dgm:pt modelId="{2E5BAE41-EBFB-4D4F-9938-3103CCC46F0C}" type="pres">
      <dgm:prSet presAssocID="{85E0972B-ED03-4FBA-9A4B-141F06B4D90E}" presName="composite" presStyleCnt="0"/>
      <dgm:spPr/>
    </dgm:pt>
    <dgm:pt modelId="{E0EF2EB8-63EB-4E26-AB16-AD8448DCEDB0}" type="pres">
      <dgm:prSet presAssocID="{85E0972B-ED03-4FBA-9A4B-141F06B4D90E}" presName="FirstChild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68A5C8E5-2B7B-47C3-95DA-2F84963CBFC6}" type="pres">
      <dgm:prSet presAssocID="{85E0972B-ED03-4FBA-9A4B-141F06B4D90E}" presName="Parent" presStyleLbl="alignNode1" presStyleIdx="1" presStyleCnt="5">
        <dgm:presLayoutVars>
          <dgm:chMax val="3"/>
          <dgm:chPref val="3"/>
          <dgm:bulletEnabled val="1"/>
        </dgm:presLayoutVars>
      </dgm:prSet>
      <dgm:spPr/>
    </dgm:pt>
    <dgm:pt modelId="{A37165C3-A4EA-4817-8FA9-156D5C62B0D2}" type="pres">
      <dgm:prSet presAssocID="{85E0972B-ED03-4FBA-9A4B-141F06B4D90E}" presName="Accent" presStyleLbl="parChTrans1D1" presStyleIdx="1" presStyleCnt="5"/>
      <dgm:spPr/>
    </dgm:pt>
    <dgm:pt modelId="{E61B397E-825A-4755-A2F2-32D83F48C749}" type="pres">
      <dgm:prSet presAssocID="{78D1073A-DE81-47DF-AA18-EFBF30BD5B33}" presName="sibTrans" presStyleCnt="0"/>
      <dgm:spPr/>
    </dgm:pt>
    <dgm:pt modelId="{9835974D-B5C0-456C-803A-DE0D6E0055B1}" type="pres">
      <dgm:prSet presAssocID="{BC044BC0-84E1-4A23-A14B-7A9DD846C8DF}" presName="composite" presStyleCnt="0"/>
      <dgm:spPr/>
    </dgm:pt>
    <dgm:pt modelId="{6823163A-302F-4379-AEEC-EE0651E896B0}" type="pres">
      <dgm:prSet presAssocID="{BC044BC0-84E1-4A23-A14B-7A9DD846C8DF}" presName="FirstChild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7B4A7A95-A705-4D81-B115-0B3ED468E247}" type="pres">
      <dgm:prSet presAssocID="{BC044BC0-84E1-4A23-A14B-7A9DD846C8DF}" presName="Parent" presStyleLbl="alignNode1" presStyleIdx="2" presStyleCnt="5">
        <dgm:presLayoutVars>
          <dgm:chMax val="3"/>
          <dgm:chPref val="3"/>
          <dgm:bulletEnabled val="1"/>
        </dgm:presLayoutVars>
      </dgm:prSet>
      <dgm:spPr/>
    </dgm:pt>
    <dgm:pt modelId="{905D538B-E927-4530-B486-D71E98898CBA}" type="pres">
      <dgm:prSet presAssocID="{BC044BC0-84E1-4A23-A14B-7A9DD846C8DF}" presName="Accent" presStyleLbl="parChTrans1D1" presStyleIdx="2" presStyleCnt="5"/>
      <dgm:spPr/>
    </dgm:pt>
    <dgm:pt modelId="{FEE32894-0A76-45F3-970C-D938AFC5944C}" type="pres">
      <dgm:prSet presAssocID="{25305444-9E3D-46E1-A142-C7816DA41355}" presName="sibTrans" presStyleCnt="0"/>
      <dgm:spPr/>
    </dgm:pt>
    <dgm:pt modelId="{789B503C-FD32-472E-80E7-4D21F4B4A8E5}" type="pres">
      <dgm:prSet presAssocID="{FFD1CD82-FF41-49A0-B262-9451E04762CD}" presName="composite" presStyleCnt="0"/>
      <dgm:spPr/>
    </dgm:pt>
    <dgm:pt modelId="{2506F9C6-5921-42E2-ABE4-A93234134272}" type="pres">
      <dgm:prSet presAssocID="{FFD1CD82-FF41-49A0-B262-9451E04762CD}" presName="FirstChild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018A98CC-DB02-42F3-8FA2-B59477F79B46}" type="pres">
      <dgm:prSet presAssocID="{FFD1CD82-FF41-49A0-B262-9451E04762CD}" presName="Parent" presStyleLbl="alignNode1" presStyleIdx="3" presStyleCnt="5">
        <dgm:presLayoutVars>
          <dgm:chMax val="3"/>
          <dgm:chPref val="3"/>
          <dgm:bulletEnabled val="1"/>
        </dgm:presLayoutVars>
      </dgm:prSet>
      <dgm:spPr/>
    </dgm:pt>
    <dgm:pt modelId="{099C446C-6551-4510-AFDD-BD8ED3BB9C2F}" type="pres">
      <dgm:prSet presAssocID="{FFD1CD82-FF41-49A0-B262-9451E04762CD}" presName="Accent" presStyleLbl="parChTrans1D1" presStyleIdx="3" presStyleCnt="5"/>
      <dgm:spPr/>
    </dgm:pt>
    <dgm:pt modelId="{919C9D1B-A3D6-4D1C-AA7F-F248CABAF4F2}" type="pres">
      <dgm:prSet presAssocID="{976BB436-25B2-4498-A650-CCFC3263319F}" presName="sibTrans" presStyleCnt="0"/>
      <dgm:spPr/>
    </dgm:pt>
    <dgm:pt modelId="{5C124BD6-DB97-4F1E-BF2C-FF57B62FCC6A}" type="pres">
      <dgm:prSet presAssocID="{1E6E8945-F4FA-4544-AE3A-24CB4C34CCEF}" presName="composite" presStyleCnt="0"/>
      <dgm:spPr/>
    </dgm:pt>
    <dgm:pt modelId="{4940ECB9-0A25-45DB-AAC4-A02B61DB5031}" type="pres">
      <dgm:prSet presAssocID="{1E6E8945-F4FA-4544-AE3A-24CB4C34CCEF}" presName="FirstChild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AA1C6058-CC26-4F6C-BD61-C48BB6C71073}" type="pres">
      <dgm:prSet presAssocID="{1E6E8945-F4FA-4544-AE3A-24CB4C34CCEF}" presName="Parent" presStyleLbl="alignNode1" presStyleIdx="4" presStyleCnt="5">
        <dgm:presLayoutVars>
          <dgm:chMax val="3"/>
          <dgm:chPref val="3"/>
          <dgm:bulletEnabled val="1"/>
        </dgm:presLayoutVars>
      </dgm:prSet>
      <dgm:spPr/>
    </dgm:pt>
    <dgm:pt modelId="{8495C1E9-A35E-4A9F-B0F8-9CDFFDF66AF7}" type="pres">
      <dgm:prSet presAssocID="{1E6E8945-F4FA-4544-AE3A-24CB4C34CCEF}" presName="Accent" presStyleLbl="parChTrans1D1" presStyleIdx="4" presStyleCnt="5"/>
      <dgm:spPr/>
    </dgm:pt>
  </dgm:ptLst>
  <dgm:cxnLst>
    <dgm:cxn modelId="{C1E4FB17-1446-4850-99D7-3278FC79352E}" srcId="{9097A6A7-1124-44CC-9835-0C29CEA3BD2F}" destId="{E3E6EBC8-69A8-40AD-B266-1F7434A8312F}" srcOrd="0" destOrd="0" parTransId="{89ED1157-29F7-4156-A1EE-64126059DBC5}" sibTransId="{FF36B057-0B88-4ED3-B358-B1C4B1EB3426}"/>
    <dgm:cxn modelId="{C70DFD37-8B6D-456B-989F-BC419E4E6DAF}" type="presOf" srcId="{FFD1CD82-FF41-49A0-B262-9451E04762CD}" destId="{018A98CC-DB02-42F3-8FA2-B59477F79B46}" srcOrd="0" destOrd="0" presId="urn:microsoft.com/office/officeart/2011/layout/TabList"/>
    <dgm:cxn modelId="{0CC98365-CDA7-48A3-AED4-C7065C147DBB}" type="presOf" srcId="{85E0972B-ED03-4FBA-9A4B-141F06B4D90E}" destId="{68A5C8E5-2B7B-47C3-95DA-2F84963CBFC6}" srcOrd="0" destOrd="0" presId="urn:microsoft.com/office/officeart/2011/layout/TabList"/>
    <dgm:cxn modelId="{9565464A-8676-4749-8299-36FC3A218B31}" type="presOf" srcId="{1E6E8945-F4FA-4544-AE3A-24CB4C34CCEF}" destId="{AA1C6058-CC26-4F6C-BD61-C48BB6C71073}" srcOrd="0" destOrd="0" presId="urn:microsoft.com/office/officeart/2011/layout/TabList"/>
    <dgm:cxn modelId="{1653BC6A-3002-4FD1-BA1F-1A404959ECC5}" srcId="{9097A6A7-1124-44CC-9835-0C29CEA3BD2F}" destId="{85E0972B-ED03-4FBA-9A4B-141F06B4D90E}" srcOrd="1" destOrd="0" parTransId="{B3EA5BAF-AC95-4A08-98A8-7BAF53FE29EE}" sibTransId="{78D1073A-DE81-47DF-AA18-EFBF30BD5B33}"/>
    <dgm:cxn modelId="{61C0197A-29F1-4E63-8112-BC36378908A2}" type="presOf" srcId="{BC044BC0-84E1-4A23-A14B-7A9DD846C8DF}" destId="{7B4A7A95-A705-4D81-B115-0B3ED468E247}" srcOrd="0" destOrd="0" presId="urn:microsoft.com/office/officeart/2011/layout/TabList"/>
    <dgm:cxn modelId="{05D105AB-EC88-471A-BBDF-DBEB668B8A7F}" srcId="{9097A6A7-1124-44CC-9835-0C29CEA3BD2F}" destId="{BC044BC0-84E1-4A23-A14B-7A9DD846C8DF}" srcOrd="2" destOrd="0" parTransId="{1B95BB82-2C8D-4B15-9F97-D0E26BF41371}" sibTransId="{25305444-9E3D-46E1-A142-C7816DA41355}"/>
    <dgm:cxn modelId="{F70251E1-6231-4B57-8882-0BC7D697A6FB}" type="presOf" srcId="{9097A6A7-1124-44CC-9835-0C29CEA3BD2F}" destId="{8C1C4621-6645-4DEC-9B47-BC448FF079C0}" srcOrd="0" destOrd="0" presId="urn:microsoft.com/office/officeart/2011/layout/TabList"/>
    <dgm:cxn modelId="{19BD13E9-6A88-4968-8D71-CD7370DF20F8}" srcId="{9097A6A7-1124-44CC-9835-0C29CEA3BD2F}" destId="{FFD1CD82-FF41-49A0-B262-9451E04762CD}" srcOrd="3" destOrd="0" parTransId="{B07D33DC-AE6D-49C5-B641-6835A69B68AF}" sibTransId="{976BB436-25B2-4498-A650-CCFC3263319F}"/>
    <dgm:cxn modelId="{43D78FEB-6F88-4DCB-A53B-F61516AEF62D}" type="presOf" srcId="{E3E6EBC8-69A8-40AD-B266-1F7434A8312F}" destId="{DDB4D83D-C020-4235-94F5-7B45C0CE2E57}" srcOrd="0" destOrd="0" presId="urn:microsoft.com/office/officeart/2011/layout/TabList"/>
    <dgm:cxn modelId="{ED8754EC-1477-4557-A4E7-6C63E7C4EBFD}" srcId="{9097A6A7-1124-44CC-9835-0C29CEA3BD2F}" destId="{1E6E8945-F4FA-4544-AE3A-24CB4C34CCEF}" srcOrd="4" destOrd="0" parTransId="{D6170349-3E5E-44D0-A63F-7A29A310CF9A}" sibTransId="{9D6EA072-225C-4AA0-B17B-201CDBD4B0E5}"/>
    <dgm:cxn modelId="{3C863E7C-D4AD-4849-B417-191B193220D1}" type="presParOf" srcId="{8C1C4621-6645-4DEC-9B47-BC448FF079C0}" destId="{89E77906-298F-4FDE-AC3B-E07354AEDC3D}" srcOrd="0" destOrd="0" presId="urn:microsoft.com/office/officeart/2011/layout/TabList"/>
    <dgm:cxn modelId="{EF53E58F-E5C8-4639-9678-A6D1AFA38E7A}" type="presParOf" srcId="{89E77906-298F-4FDE-AC3B-E07354AEDC3D}" destId="{1A70DC99-63C5-46BE-9826-1B0D2AE54C92}" srcOrd="0" destOrd="0" presId="urn:microsoft.com/office/officeart/2011/layout/TabList"/>
    <dgm:cxn modelId="{4D6A9E2F-4E4F-4374-AB70-6471526A486F}" type="presParOf" srcId="{89E77906-298F-4FDE-AC3B-E07354AEDC3D}" destId="{DDB4D83D-C020-4235-94F5-7B45C0CE2E57}" srcOrd="1" destOrd="0" presId="urn:microsoft.com/office/officeart/2011/layout/TabList"/>
    <dgm:cxn modelId="{CE136EB4-3DC9-4ADF-8CC5-CCD2880F54CE}" type="presParOf" srcId="{89E77906-298F-4FDE-AC3B-E07354AEDC3D}" destId="{EFC5CACF-8FE2-4DAF-AF69-06E2B3929C83}" srcOrd="2" destOrd="0" presId="urn:microsoft.com/office/officeart/2011/layout/TabList"/>
    <dgm:cxn modelId="{474227FE-6FF0-4074-A19D-AF87FD0D7865}" type="presParOf" srcId="{8C1C4621-6645-4DEC-9B47-BC448FF079C0}" destId="{ED5F709E-9FD2-47E9-9C3A-CC05A93A0003}" srcOrd="1" destOrd="0" presId="urn:microsoft.com/office/officeart/2011/layout/TabList"/>
    <dgm:cxn modelId="{79245887-21A4-478F-A5C9-8C080DA580F9}" type="presParOf" srcId="{8C1C4621-6645-4DEC-9B47-BC448FF079C0}" destId="{2E5BAE41-EBFB-4D4F-9938-3103CCC46F0C}" srcOrd="2" destOrd="0" presId="urn:microsoft.com/office/officeart/2011/layout/TabList"/>
    <dgm:cxn modelId="{D16F967D-E256-4157-9062-C49DA7B6E8BC}" type="presParOf" srcId="{2E5BAE41-EBFB-4D4F-9938-3103CCC46F0C}" destId="{E0EF2EB8-63EB-4E26-AB16-AD8448DCEDB0}" srcOrd="0" destOrd="0" presId="urn:microsoft.com/office/officeart/2011/layout/TabList"/>
    <dgm:cxn modelId="{BE0DDDF3-1710-4FF1-ABF8-F6A0776A2EDA}" type="presParOf" srcId="{2E5BAE41-EBFB-4D4F-9938-3103CCC46F0C}" destId="{68A5C8E5-2B7B-47C3-95DA-2F84963CBFC6}" srcOrd="1" destOrd="0" presId="urn:microsoft.com/office/officeart/2011/layout/TabList"/>
    <dgm:cxn modelId="{EA47091C-7375-4B68-80E3-E0824F644CB4}" type="presParOf" srcId="{2E5BAE41-EBFB-4D4F-9938-3103CCC46F0C}" destId="{A37165C3-A4EA-4817-8FA9-156D5C62B0D2}" srcOrd="2" destOrd="0" presId="urn:microsoft.com/office/officeart/2011/layout/TabList"/>
    <dgm:cxn modelId="{92C6BC66-21D3-429C-ABC5-F7B7270AC3AA}" type="presParOf" srcId="{8C1C4621-6645-4DEC-9B47-BC448FF079C0}" destId="{E61B397E-825A-4755-A2F2-32D83F48C749}" srcOrd="3" destOrd="0" presId="urn:microsoft.com/office/officeart/2011/layout/TabList"/>
    <dgm:cxn modelId="{DC99ACFC-B408-4121-B395-E1475C3F635A}" type="presParOf" srcId="{8C1C4621-6645-4DEC-9B47-BC448FF079C0}" destId="{9835974D-B5C0-456C-803A-DE0D6E0055B1}" srcOrd="4" destOrd="0" presId="urn:microsoft.com/office/officeart/2011/layout/TabList"/>
    <dgm:cxn modelId="{80CE5578-A0BF-449B-A1D2-7DE7AF2913E1}" type="presParOf" srcId="{9835974D-B5C0-456C-803A-DE0D6E0055B1}" destId="{6823163A-302F-4379-AEEC-EE0651E896B0}" srcOrd="0" destOrd="0" presId="urn:microsoft.com/office/officeart/2011/layout/TabList"/>
    <dgm:cxn modelId="{A0014266-1A1A-4839-BDC2-18DAD3666643}" type="presParOf" srcId="{9835974D-B5C0-456C-803A-DE0D6E0055B1}" destId="{7B4A7A95-A705-4D81-B115-0B3ED468E247}" srcOrd="1" destOrd="0" presId="urn:microsoft.com/office/officeart/2011/layout/TabList"/>
    <dgm:cxn modelId="{6277191C-F1ED-4075-BBE2-CB8E3C659402}" type="presParOf" srcId="{9835974D-B5C0-456C-803A-DE0D6E0055B1}" destId="{905D538B-E927-4530-B486-D71E98898CBA}" srcOrd="2" destOrd="0" presId="urn:microsoft.com/office/officeart/2011/layout/TabList"/>
    <dgm:cxn modelId="{9303DF71-A55C-4E44-BBD8-1E2E3BD43A6B}" type="presParOf" srcId="{8C1C4621-6645-4DEC-9B47-BC448FF079C0}" destId="{FEE32894-0A76-45F3-970C-D938AFC5944C}" srcOrd="5" destOrd="0" presId="urn:microsoft.com/office/officeart/2011/layout/TabList"/>
    <dgm:cxn modelId="{3142433C-CA9C-4377-ACF5-E2CDF68D8CDA}" type="presParOf" srcId="{8C1C4621-6645-4DEC-9B47-BC448FF079C0}" destId="{789B503C-FD32-472E-80E7-4D21F4B4A8E5}" srcOrd="6" destOrd="0" presId="urn:microsoft.com/office/officeart/2011/layout/TabList"/>
    <dgm:cxn modelId="{78207EAE-71B7-47E5-81C4-594DF8A8C994}" type="presParOf" srcId="{789B503C-FD32-472E-80E7-4D21F4B4A8E5}" destId="{2506F9C6-5921-42E2-ABE4-A93234134272}" srcOrd="0" destOrd="0" presId="urn:microsoft.com/office/officeart/2011/layout/TabList"/>
    <dgm:cxn modelId="{01189AD5-8640-4C23-A4D8-4CA443B30A2A}" type="presParOf" srcId="{789B503C-FD32-472E-80E7-4D21F4B4A8E5}" destId="{018A98CC-DB02-42F3-8FA2-B59477F79B46}" srcOrd="1" destOrd="0" presId="urn:microsoft.com/office/officeart/2011/layout/TabList"/>
    <dgm:cxn modelId="{9E4711F1-684A-42E1-A30E-62A38AB29627}" type="presParOf" srcId="{789B503C-FD32-472E-80E7-4D21F4B4A8E5}" destId="{099C446C-6551-4510-AFDD-BD8ED3BB9C2F}" srcOrd="2" destOrd="0" presId="urn:microsoft.com/office/officeart/2011/layout/TabList"/>
    <dgm:cxn modelId="{DE6AB6E2-BA63-4A2F-9770-47084377E5B1}" type="presParOf" srcId="{8C1C4621-6645-4DEC-9B47-BC448FF079C0}" destId="{919C9D1B-A3D6-4D1C-AA7F-F248CABAF4F2}" srcOrd="7" destOrd="0" presId="urn:microsoft.com/office/officeart/2011/layout/TabList"/>
    <dgm:cxn modelId="{5F2966AB-F32F-4CD0-9F2E-7E9B8F2D2286}" type="presParOf" srcId="{8C1C4621-6645-4DEC-9B47-BC448FF079C0}" destId="{5C124BD6-DB97-4F1E-BF2C-FF57B62FCC6A}" srcOrd="8" destOrd="0" presId="urn:microsoft.com/office/officeart/2011/layout/TabList"/>
    <dgm:cxn modelId="{2173AFFB-9DD9-465C-B54A-C5481CC2BB54}" type="presParOf" srcId="{5C124BD6-DB97-4F1E-BF2C-FF57B62FCC6A}" destId="{4940ECB9-0A25-45DB-AAC4-A02B61DB5031}" srcOrd="0" destOrd="0" presId="urn:microsoft.com/office/officeart/2011/layout/TabList"/>
    <dgm:cxn modelId="{18846E7C-E42E-4521-A57D-6756474EE2AF}" type="presParOf" srcId="{5C124BD6-DB97-4F1E-BF2C-FF57B62FCC6A}" destId="{AA1C6058-CC26-4F6C-BD61-C48BB6C71073}" srcOrd="1" destOrd="0" presId="urn:microsoft.com/office/officeart/2011/layout/TabList"/>
    <dgm:cxn modelId="{34E5D01A-F4D7-48CF-94B4-3A364855D2AB}" type="presParOf" srcId="{5C124BD6-DB97-4F1E-BF2C-FF57B62FCC6A}" destId="{8495C1E9-A35E-4A9F-B0F8-9CDFFDF66AF7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97A6A7-1124-44CC-9835-0C29CEA3BD2F}" type="doc">
      <dgm:prSet loTypeId="urn:microsoft.com/office/officeart/2011/layout/TabList" loCatId="list" qsTypeId="urn:microsoft.com/office/officeart/2005/8/quickstyle/simple1" qsCatId="simple" csTypeId="urn:microsoft.com/office/officeart/2005/8/colors/accent1_4" csCatId="accent1" phldr="1"/>
      <dgm:spPr/>
    </dgm:pt>
    <dgm:pt modelId="{E3E6EBC8-69A8-40AD-B266-1F7434A8312F}">
      <dgm:prSet phldrT="[Text]" custT="1"/>
      <dgm:spPr/>
      <dgm:t>
        <a:bodyPr/>
        <a:lstStyle/>
        <a:p>
          <a:pPr algn="l"/>
          <a:r>
            <a:rPr lang="en-US" sz="2300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 1. Local Housing Needs Assessment</a:t>
          </a:r>
          <a:endParaRPr lang="en-US" sz="2300"/>
        </a:p>
      </dgm:t>
    </dgm:pt>
    <dgm:pt modelId="{89ED1157-29F7-4156-A1EE-64126059DBC5}" type="parTrans" cxnId="{C1E4FB17-1446-4850-99D7-3278FC79352E}">
      <dgm:prSet/>
      <dgm:spPr/>
      <dgm:t>
        <a:bodyPr/>
        <a:lstStyle/>
        <a:p>
          <a:endParaRPr lang="en-US"/>
        </a:p>
      </dgm:t>
    </dgm:pt>
    <dgm:pt modelId="{FF36B057-0B88-4ED3-B358-B1C4B1EB3426}" type="sibTrans" cxnId="{C1E4FB17-1446-4850-99D7-3278FC79352E}">
      <dgm:prSet/>
      <dgm:spPr/>
      <dgm:t>
        <a:bodyPr/>
        <a:lstStyle/>
        <a:p>
          <a:endParaRPr lang="en-US"/>
        </a:p>
      </dgm:t>
    </dgm:pt>
    <dgm:pt modelId="{85E0972B-ED03-4FBA-9A4B-141F06B4D90E}">
      <dgm:prSet phldrT="[Text]" custT="1"/>
      <dgm:spPr/>
      <dgm:t>
        <a:bodyPr/>
        <a:lstStyle/>
        <a:p>
          <a:pPr algn="l"/>
          <a:r>
            <a:rPr lang="en-US" sz="2300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</a:t>
          </a:r>
          <a:r>
            <a:rPr lang="en-US" sz="2300"/>
            <a:t> 2. </a:t>
          </a:r>
          <a:r>
            <a:rPr lang="en-US" sz="2300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Local Fair Housing Assessment</a:t>
          </a:r>
          <a:endParaRPr lang="en-US" sz="2300"/>
        </a:p>
      </dgm:t>
    </dgm:pt>
    <dgm:pt modelId="{B3EA5BAF-AC95-4A08-98A8-7BAF53FE29EE}" type="parTrans" cxnId="{1653BC6A-3002-4FD1-BA1F-1A404959ECC5}">
      <dgm:prSet/>
      <dgm:spPr/>
      <dgm:t>
        <a:bodyPr/>
        <a:lstStyle/>
        <a:p>
          <a:endParaRPr lang="en-US"/>
        </a:p>
      </dgm:t>
    </dgm:pt>
    <dgm:pt modelId="{78D1073A-DE81-47DF-AA18-EFBF30BD5B33}" type="sibTrans" cxnId="{1653BC6A-3002-4FD1-BA1F-1A404959ECC5}">
      <dgm:prSet/>
      <dgm:spPr/>
      <dgm:t>
        <a:bodyPr/>
        <a:lstStyle/>
        <a:p>
          <a:endParaRPr lang="en-US"/>
        </a:p>
      </dgm:t>
    </dgm:pt>
    <dgm:pt modelId="{BC044BC0-84E1-4A23-A14B-7A9DD846C8DF}">
      <dgm:prSet phldrT="[Text]" custT="1"/>
      <dgm:spPr/>
      <dgm:t>
        <a:bodyPr/>
        <a:lstStyle/>
        <a:p>
          <a:pPr algn="l"/>
          <a:r>
            <a:rPr lang="en-US" sz="2300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 3. Local Sites Inventory and Analysis of Resources</a:t>
          </a:r>
          <a:endParaRPr lang="en-US" sz="2300"/>
        </a:p>
      </dgm:t>
    </dgm:pt>
    <dgm:pt modelId="{1B95BB82-2C8D-4B15-9F97-D0E26BF41371}" type="parTrans" cxnId="{05D105AB-EC88-471A-BBDF-DBEB668B8A7F}">
      <dgm:prSet/>
      <dgm:spPr/>
      <dgm:t>
        <a:bodyPr/>
        <a:lstStyle/>
        <a:p>
          <a:endParaRPr lang="en-US"/>
        </a:p>
      </dgm:t>
    </dgm:pt>
    <dgm:pt modelId="{25305444-9E3D-46E1-A142-C7816DA41355}" type="sibTrans" cxnId="{05D105AB-EC88-471A-BBDF-DBEB668B8A7F}">
      <dgm:prSet/>
      <dgm:spPr/>
      <dgm:t>
        <a:bodyPr/>
        <a:lstStyle/>
        <a:p>
          <a:endParaRPr lang="en-US"/>
        </a:p>
      </dgm:t>
    </dgm:pt>
    <dgm:pt modelId="{FFD1CD82-FF41-49A0-B262-9451E04762CD}">
      <dgm:prSet phldrT="[Text]" custT="1"/>
      <dgm:spPr/>
      <dgm:t>
        <a:bodyPr/>
        <a:lstStyle/>
        <a:p>
          <a:pPr algn="l"/>
          <a:r>
            <a:rPr lang="en-US" sz="2300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 4. Local Housing Constraints Analysis</a:t>
          </a:r>
          <a:endParaRPr lang="en-US" sz="2300"/>
        </a:p>
      </dgm:t>
    </dgm:pt>
    <dgm:pt modelId="{B07D33DC-AE6D-49C5-B641-6835A69B68AF}" type="parTrans" cxnId="{19BD13E9-6A88-4968-8D71-CD7370DF20F8}">
      <dgm:prSet/>
      <dgm:spPr/>
      <dgm:t>
        <a:bodyPr/>
        <a:lstStyle/>
        <a:p>
          <a:endParaRPr lang="en-US"/>
        </a:p>
      </dgm:t>
    </dgm:pt>
    <dgm:pt modelId="{976BB436-25B2-4498-A650-CCFC3263319F}" type="sibTrans" cxnId="{19BD13E9-6A88-4968-8D71-CD7370DF20F8}">
      <dgm:prSet/>
      <dgm:spPr/>
      <dgm:t>
        <a:bodyPr/>
        <a:lstStyle/>
        <a:p>
          <a:endParaRPr lang="en-US"/>
        </a:p>
      </dgm:t>
    </dgm:pt>
    <dgm:pt modelId="{1E6E8945-F4FA-4544-AE3A-24CB4C34CCEF}">
      <dgm:prSet phldrT="[Text]" custT="1"/>
      <dgm:spPr/>
      <dgm:t>
        <a:bodyPr/>
        <a:lstStyle/>
        <a:p>
          <a:pPr algn="l"/>
          <a:r>
            <a:rPr lang="en-US" sz="2300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</a:t>
          </a:r>
          <a:r>
            <a:rPr lang="en-US" sz="2300"/>
            <a:t> 5. </a:t>
          </a:r>
          <a:r>
            <a:rPr lang="en-US" sz="2300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Local Implementation Programs</a:t>
          </a:r>
          <a:endParaRPr lang="en-US" sz="2300"/>
        </a:p>
      </dgm:t>
    </dgm:pt>
    <dgm:pt modelId="{D6170349-3E5E-44D0-A63F-7A29A310CF9A}" type="parTrans" cxnId="{ED8754EC-1477-4557-A4E7-6C63E7C4EBFD}">
      <dgm:prSet/>
      <dgm:spPr/>
      <dgm:t>
        <a:bodyPr/>
        <a:lstStyle/>
        <a:p>
          <a:endParaRPr lang="en-US"/>
        </a:p>
      </dgm:t>
    </dgm:pt>
    <dgm:pt modelId="{9D6EA072-225C-4AA0-B17B-201CDBD4B0E5}" type="sibTrans" cxnId="{ED8754EC-1477-4557-A4E7-6C63E7C4EBFD}">
      <dgm:prSet/>
      <dgm:spPr/>
      <dgm:t>
        <a:bodyPr/>
        <a:lstStyle/>
        <a:p>
          <a:endParaRPr lang="en-US"/>
        </a:p>
      </dgm:t>
    </dgm:pt>
    <dgm:pt modelId="{564754C5-9216-4473-B4BC-166523A8527D}">
      <dgm:prSet phldrT="[Text]" custT="1"/>
      <dgm:spPr/>
      <dgm:t>
        <a:bodyPr/>
        <a:lstStyle/>
        <a:p>
          <a:pPr algn="l"/>
          <a:r>
            <a:rPr lang="en-US" sz="2300"/>
            <a:t>Section 6. </a:t>
          </a:r>
          <a:r>
            <a:rPr lang="en-US" sz="2300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Evaluation of Previous Housing Element</a:t>
          </a:r>
          <a:endParaRPr lang="en-US" sz="2300"/>
        </a:p>
      </dgm:t>
    </dgm:pt>
    <dgm:pt modelId="{3D864C6C-1061-4021-B7E0-BC1596AC44E5}" type="parTrans" cxnId="{9C75E2CA-0E36-4B76-8C8E-901C1BAC94B8}">
      <dgm:prSet/>
      <dgm:spPr/>
      <dgm:t>
        <a:bodyPr/>
        <a:lstStyle/>
        <a:p>
          <a:endParaRPr lang="en-US"/>
        </a:p>
      </dgm:t>
    </dgm:pt>
    <dgm:pt modelId="{DAB85355-573E-420B-9902-F834FCFFE9A9}" type="sibTrans" cxnId="{9C75E2CA-0E36-4B76-8C8E-901C1BAC94B8}">
      <dgm:prSet/>
      <dgm:spPr/>
      <dgm:t>
        <a:bodyPr/>
        <a:lstStyle/>
        <a:p>
          <a:endParaRPr lang="en-US"/>
        </a:p>
      </dgm:t>
    </dgm:pt>
    <dgm:pt modelId="{8C1C4621-6645-4DEC-9B47-BC448FF079C0}" type="pres">
      <dgm:prSet presAssocID="{9097A6A7-1124-44CC-9835-0C29CEA3BD2F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89E77906-298F-4FDE-AC3B-E07354AEDC3D}" type="pres">
      <dgm:prSet presAssocID="{E3E6EBC8-69A8-40AD-B266-1F7434A8312F}" presName="composite" presStyleCnt="0"/>
      <dgm:spPr/>
    </dgm:pt>
    <dgm:pt modelId="{1A70DC99-63C5-46BE-9826-1B0D2AE54C92}" type="pres">
      <dgm:prSet presAssocID="{E3E6EBC8-69A8-40AD-B266-1F7434A8312F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DDB4D83D-C020-4235-94F5-7B45C0CE2E57}" type="pres">
      <dgm:prSet presAssocID="{E3E6EBC8-69A8-40AD-B266-1F7434A8312F}" presName="Parent" presStyleLbl="alignNode1" presStyleIdx="0" presStyleCnt="6">
        <dgm:presLayoutVars>
          <dgm:chMax val="3"/>
          <dgm:chPref val="3"/>
          <dgm:bulletEnabled val="1"/>
        </dgm:presLayoutVars>
      </dgm:prSet>
      <dgm:spPr/>
    </dgm:pt>
    <dgm:pt modelId="{EFC5CACF-8FE2-4DAF-AF69-06E2B3929C83}" type="pres">
      <dgm:prSet presAssocID="{E3E6EBC8-69A8-40AD-B266-1F7434A8312F}" presName="Accent" presStyleLbl="parChTrans1D1" presStyleIdx="0" presStyleCnt="6"/>
      <dgm:spPr/>
    </dgm:pt>
    <dgm:pt modelId="{ED5F709E-9FD2-47E9-9C3A-CC05A93A0003}" type="pres">
      <dgm:prSet presAssocID="{FF36B057-0B88-4ED3-B358-B1C4B1EB3426}" presName="sibTrans" presStyleCnt="0"/>
      <dgm:spPr/>
    </dgm:pt>
    <dgm:pt modelId="{2E5BAE41-EBFB-4D4F-9938-3103CCC46F0C}" type="pres">
      <dgm:prSet presAssocID="{85E0972B-ED03-4FBA-9A4B-141F06B4D90E}" presName="composite" presStyleCnt="0"/>
      <dgm:spPr/>
    </dgm:pt>
    <dgm:pt modelId="{E0EF2EB8-63EB-4E26-AB16-AD8448DCEDB0}" type="pres">
      <dgm:prSet presAssocID="{85E0972B-ED03-4FBA-9A4B-141F06B4D90E}" presName="FirstChild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68A5C8E5-2B7B-47C3-95DA-2F84963CBFC6}" type="pres">
      <dgm:prSet presAssocID="{85E0972B-ED03-4FBA-9A4B-141F06B4D90E}" presName="Parent" presStyleLbl="alignNode1" presStyleIdx="1" presStyleCnt="6">
        <dgm:presLayoutVars>
          <dgm:chMax val="3"/>
          <dgm:chPref val="3"/>
          <dgm:bulletEnabled val="1"/>
        </dgm:presLayoutVars>
      </dgm:prSet>
      <dgm:spPr/>
    </dgm:pt>
    <dgm:pt modelId="{A37165C3-A4EA-4817-8FA9-156D5C62B0D2}" type="pres">
      <dgm:prSet presAssocID="{85E0972B-ED03-4FBA-9A4B-141F06B4D90E}" presName="Accent" presStyleLbl="parChTrans1D1" presStyleIdx="1" presStyleCnt="6"/>
      <dgm:spPr/>
    </dgm:pt>
    <dgm:pt modelId="{E61B397E-825A-4755-A2F2-32D83F48C749}" type="pres">
      <dgm:prSet presAssocID="{78D1073A-DE81-47DF-AA18-EFBF30BD5B33}" presName="sibTrans" presStyleCnt="0"/>
      <dgm:spPr/>
    </dgm:pt>
    <dgm:pt modelId="{9835974D-B5C0-456C-803A-DE0D6E0055B1}" type="pres">
      <dgm:prSet presAssocID="{BC044BC0-84E1-4A23-A14B-7A9DD846C8DF}" presName="composite" presStyleCnt="0"/>
      <dgm:spPr/>
    </dgm:pt>
    <dgm:pt modelId="{6823163A-302F-4379-AEEC-EE0651E896B0}" type="pres">
      <dgm:prSet presAssocID="{BC044BC0-84E1-4A23-A14B-7A9DD846C8DF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7B4A7A95-A705-4D81-B115-0B3ED468E247}" type="pres">
      <dgm:prSet presAssocID="{BC044BC0-84E1-4A23-A14B-7A9DD846C8DF}" presName="Parent" presStyleLbl="alignNode1" presStyleIdx="2" presStyleCnt="6">
        <dgm:presLayoutVars>
          <dgm:chMax val="3"/>
          <dgm:chPref val="3"/>
          <dgm:bulletEnabled val="1"/>
        </dgm:presLayoutVars>
      </dgm:prSet>
      <dgm:spPr/>
    </dgm:pt>
    <dgm:pt modelId="{905D538B-E927-4530-B486-D71E98898CBA}" type="pres">
      <dgm:prSet presAssocID="{BC044BC0-84E1-4A23-A14B-7A9DD846C8DF}" presName="Accent" presStyleLbl="parChTrans1D1" presStyleIdx="2" presStyleCnt="6"/>
      <dgm:spPr/>
    </dgm:pt>
    <dgm:pt modelId="{FEE32894-0A76-45F3-970C-D938AFC5944C}" type="pres">
      <dgm:prSet presAssocID="{25305444-9E3D-46E1-A142-C7816DA41355}" presName="sibTrans" presStyleCnt="0"/>
      <dgm:spPr/>
    </dgm:pt>
    <dgm:pt modelId="{789B503C-FD32-472E-80E7-4D21F4B4A8E5}" type="pres">
      <dgm:prSet presAssocID="{FFD1CD82-FF41-49A0-B262-9451E04762CD}" presName="composite" presStyleCnt="0"/>
      <dgm:spPr/>
    </dgm:pt>
    <dgm:pt modelId="{2506F9C6-5921-42E2-ABE4-A93234134272}" type="pres">
      <dgm:prSet presAssocID="{FFD1CD82-FF41-49A0-B262-9451E04762CD}" presName="FirstChild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018A98CC-DB02-42F3-8FA2-B59477F79B46}" type="pres">
      <dgm:prSet presAssocID="{FFD1CD82-FF41-49A0-B262-9451E04762CD}" presName="Parent" presStyleLbl="alignNode1" presStyleIdx="3" presStyleCnt="6">
        <dgm:presLayoutVars>
          <dgm:chMax val="3"/>
          <dgm:chPref val="3"/>
          <dgm:bulletEnabled val="1"/>
        </dgm:presLayoutVars>
      </dgm:prSet>
      <dgm:spPr/>
    </dgm:pt>
    <dgm:pt modelId="{099C446C-6551-4510-AFDD-BD8ED3BB9C2F}" type="pres">
      <dgm:prSet presAssocID="{FFD1CD82-FF41-49A0-B262-9451E04762CD}" presName="Accent" presStyleLbl="parChTrans1D1" presStyleIdx="3" presStyleCnt="6"/>
      <dgm:spPr/>
    </dgm:pt>
    <dgm:pt modelId="{919C9D1B-A3D6-4D1C-AA7F-F248CABAF4F2}" type="pres">
      <dgm:prSet presAssocID="{976BB436-25B2-4498-A650-CCFC3263319F}" presName="sibTrans" presStyleCnt="0"/>
      <dgm:spPr/>
    </dgm:pt>
    <dgm:pt modelId="{5C124BD6-DB97-4F1E-BF2C-FF57B62FCC6A}" type="pres">
      <dgm:prSet presAssocID="{1E6E8945-F4FA-4544-AE3A-24CB4C34CCEF}" presName="composite" presStyleCnt="0"/>
      <dgm:spPr/>
    </dgm:pt>
    <dgm:pt modelId="{4940ECB9-0A25-45DB-AAC4-A02B61DB5031}" type="pres">
      <dgm:prSet presAssocID="{1E6E8945-F4FA-4544-AE3A-24CB4C34CCEF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AA1C6058-CC26-4F6C-BD61-C48BB6C71073}" type="pres">
      <dgm:prSet presAssocID="{1E6E8945-F4FA-4544-AE3A-24CB4C34CCEF}" presName="Parent" presStyleLbl="alignNode1" presStyleIdx="4" presStyleCnt="6">
        <dgm:presLayoutVars>
          <dgm:chMax val="3"/>
          <dgm:chPref val="3"/>
          <dgm:bulletEnabled val="1"/>
        </dgm:presLayoutVars>
      </dgm:prSet>
      <dgm:spPr/>
    </dgm:pt>
    <dgm:pt modelId="{8495C1E9-A35E-4A9F-B0F8-9CDFFDF66AF7}" type="pres">
      <dgm:prSet presAssocID="{1E6E8945-F4FA-4544-AE3A-24CB4C34CCEF}" presName="Accent" presStyleLbl="parChTrans1D1" presStyleIdx="4" presStyleCnt="6"/>
      <dgm:spPr/>
    </dgm:pt>
    <dgm:pt modelId="{5E39FEDA-EED4-4344-8866-A55162B8B11B}" type="pres">
      <dgm:prSet presAssocID="{9D6EA072-225C-4AA0-B17B-201CDBD4B0E5}" presName="sibTrans" presStyleCnt="0"/>
      <dgm:spPr/>
    </dgm:pt>
    <dgm:pt modelId="{E3A90E1E-3E91-4F53-9868-5E57174AF5F1}" type="pres">
      <dgm:prSet presAssocID="{564754C5-9216-4473-B4BC-166523A8527D}" presName="composite" presStyleCnt="0"/>
      <dgm:spPr/>
    </dgm:pt>
    <dgm:pt modelId="{4A6C6DDE-90DD-4034-9442-0DF9D8132E20}" type="pres">
      <dgm:prSet presAssocID="{564754C5-9216-4473-B4BC-166523A8527D}" presName="FirstChild" presStyleLbl="revTx" presStyleIdx="5" presStyleCnt="6">
        <dgm:presLayoutVars>
          <dgm:chMax val="0"/>
          <dgm:chPref val="0"/>
          <dgm:bulletEnabled val="1"/>
        </dgm:presLayoutVars>
      </dgm:prSet>
      <dgm:spPr/>
    </dgm:pt>
    <dgm:pt modelId="{2226CA41-3C2B-4FDB-BD0F-1D9CC527F7D6}" type="pres">
      <dgm:prSet presAssocID="{564754C5-9216-4473-B4BC-166523A8527D}" presName="Parent" presStyleLbl="alignNode1" presStyleIdx="5" presStyleCnt="6">
        <dgm:presLayoutVars>
          <dgm:chMax val="3"/>
          <dgm:chPref val="3"/>
          <dgm:bulletEnabled val="1"/>
        </dgm:presLayoutVars>
      </dgm:prSet>
      <dgm:spPr/>
    </dgm:pt>
    <dgm:pt modelId="{97D52578-AA55-451E-A212-8DEDD9876B40}" type="pres">
      <dgm:prSet presAssocID="{564754C5-9216-4473-B4BC-166523A8527D}" presName="Accent" presStyleLbl="parChTrans1D1" presStyleIdx="5" presStyleCnt="6"/>
      <dgm:spPr/>
    </dgm:pt>
  </dgm:ptLst>
  <dgm:cxnLst>
    <dgm:cxn modelId="{C1E4FB17-1446-4850-99D7-3278FC79352E}" srcId="{9097A6A7-1124-44CC-9835-0C29CEA3BD2F}" destId="{E3E6EBC8-69A8-40AD-B266-1F7434A8312F}" srcOrd="0" destOrd="0" parTransId="{89ED1157-29F7-4156-A1EE-64126059DBC5}" sibTransId="{FF36B057-0B88-4ED3-B358-B1C4B1EB3426}"/>
    <dgm:cxn modelId="{C70DFD37-8B6D-456B-989F-BC419E4E6DAF}" type="presOf" srcId="{FFD1CD82-FF41-49A0-B262-9451E04762CD}" destId="{018A98CC-DB02-42F3-8FA2-B59477F79B46}" srcOrd="0" destOrd="0" presId="urn:microsoft.com/office/officeart/2011/layout/TabList"/>
    <dgm:cxn modelId="{0CC98365-CDA7-48A3-AED4-C7065C147DBB}" type="presOf" srcId="{85E0972B-ED03-4FBA-9A4B-141F06B4D90E}" destId="{68A5C8E5-2B7B-47C3-95DA-2F84963CBFC6}" srcOrd="0" destOrd="0" presId="urn:microsoft.com/office/officeart/2011/layout/TabList"/>
    <dgm:cxn modelId="{9565464A-8676-4749-8299-36FC3A218B31}" type="presOf" srcId="{1E6E8945-F4FA-4544-AE3A-24CB4C34CCEF}" destId="{AA1C6058-CC26-4F6C-BD61-C48BB6C71073}" srcOrd="0" destOrd="0" presId="urn:microsoft.com/office/officeart/2011/layout/TabList"/>
    <dgm:cxn modelId="{1653BC6A-3002-4FD1-BA1F-1A404959ECC5}" srcId="{9097A6A7-1124-44CC-9835-0C29CEA3BD2F}" destId="{85E0972B-ED03-4FBA-9A4B-141F06B4D90E}" srcOrd="1" destOrd="0" parTransId="{B3EA5BAF-AC95-4A08-98A8-7BAF53FE29EE}" sibTransId="{78D1073A-DE81-47DF-AA18-EFBF30BD5B33}"/>
    <dgm:cxn modelId="{30856B58-8825-4C1F-A764-BE71E8145E81}" type="presOf" srcId="{564754C5-9216-4473-B4BC-166523A8527D}" destId="{2226CA41-3C2B-4FDB-BD0F-1D9CC527F7D6}" srcOrd="0" destOrd="0" presId="urn:microsoft.com/office/officeart/2011/layout/TabList"/>
    <dgm:cxn modelId="{61C0197A-29F1-4E63-8112-BC36378908A2}" type="presOf" srcId="{BC044BC0-84E1-4A23-A14B-7A9DD846C8DF}" destId="{7B4A7A95-A705-4D81-B115-0B3ED468E247}" srcOrd="0" destOrd="0" presId="urn:microsoft.com/office/officeart/2011/layout/TabList"/>
    <dgm:cxn modelId="{05D105AB-EC88-471A-BBDF-DBEB668B8A7F}" srcId="{9097A6A7-1124-44CC-9835-0C29CEA3BD2F}" destId="{BC044BC0-84E1-4A23-A14B-7A9DD846C8DF}" srcOrd="2" destOrd="0" parTransId="{1B95BB82-2C8D-4B15-9F97-D0E26BF41371}" sibTransId="{25305444-9E3D-46E1-A142-C7816DA41355}"/>
    <dgm:cxn modelId="{9C75E2CA-0E36-4B76-8C8E-901C1BAC94B8}" srcId="{9097A6A7-1124-44CC-9835-0C29CEA3BD2F}" destId="{564754C5-9216-4473-B4BC-166523A8527D}" srcOrd="5" destOrd="0" parTransId="{3D864C6C-1061-4021-B7E0-BC1596AC44E5}" sibTransId="{DAB85355-573E-420B-9902-F834FCFFE9A9}"/>
    <dgm:cxn modelId="{F70251E1-6231-4B57-8882-0BC7D697A6FB}" type="presOf" srcId="{9097A6A7-1124-44CC-9835-0C29CEA3BD2F}" destId="{8C1C4621-6645-4DEC-9B47-BC448FF079C0}" srcOrd="0" destOrd="0" presId="urn:microsoft.com/office/officeart/2011/layout/TabList"/>
    <dgm:cxn modelId="{19BD13E9-6A88-4968-8D71-CD7370DF20F8}" srcId="{9097A6A7-1124-44CC-9835-0C29CEA3BD2F}" destId="{FFD1CD82-FF41-49A0-B262-9451E04762CD}" srcOrd="3" destOrd="0" parTransId="{B07D33DC-AE6D-49C5-B641-6835A69B68AF}" sibTransId="{976BB436-25B2-4498-A650-CCFC3263319F}"/>
    <dgm:cxn modelId="{43D78FEB-6F88-4DCB-A53B-F61516AEF62D}" type="presOf" srcId="{E3E6EBC8-69A8-40AD-B266-1F7434A8312F}" destId="{DDB4D83D-C020-4235-94F5-7B45C0CE2E57}" srcOrd="0" destOrd="0" presId="urn:microsoft.com/office/officeart/2011/layout/TabList"/>
    <dgm:cxn modelId="{ED8754EC-1477-4557-A4E7-6C63E7C4EBFD}" srcId="{9097A6A7-1124-44CC-9835-0C29CEA3BD2F}" destId="{1E6E8945-F4FA-4544-AE3A-24CB4C34CCEF}" srcOrd="4" destOrd="0" parTransId="{D6170349-3E5E-44D0-A63F-7A29A310CF9A}" sibTransId="{9D6EA072-225C-4AA0-B17B-201CDBD4B0E5}"/>
    <dgm:cxn modelId="{3C863E7C-D4AD-4849-B417-191B193220D1}" type="presParOf" srcId="{8C1C4621-6645-4DEC-9B47-BC448FF079C0}" destId="{89E77906-298F-4FDE-AC3B-E07354AEDC3D}" srcOrd="0" destOrd="0" presId="urn:microsoft.com/office/officeart/2011/layout/TabList"/>
    <dgm:cxn modelId="{EF53E58F-E5C8-4639-9678-A6D1AFA38E7A}" type="presParOf" srcId="{89E77906-298F-4FDE-AC3B-E07354AEDC3D}" destId="{1A70DC99-63C5-46BE-9826-1B0D2AE54C92}" srcOrd="0" destOrd="0" presId="urn:microsoft.com/office/officeart/2011/layout/TabList"/>
    <dgm:cxn modelId="{4D6A9E2F-4E4F-4374-AB70-6471526A486F}" type="presParOf" srcId="{89E77906-298F-4FDE-AC3B-E07354AEDC3D}" destId="{DDB4D83D-C020-4235-94F5-7B45C0CE2E57}" srcOrd="1" destOrd="0" presId="urn:microsoft.com/office/officeart/2011/layout/TabList"/>
    <dgm:cxn modelId="{CE136EB4-3DC9-4ADF-8CC5-CCD2880F54CE}" type="presParOf" srcId="{89E77906-298F-4FDE-AC3B-E07354AEDC3D}" destId="{EFC5CACF-8FE2-4DAF-AF69-06E2B3929C83}" srcOrd="2" destOrd="0" presId="urn:microsoft.com/office/officeart/2011/layout/TabList"/>
    <dgm:cxn modelId="{474227FE-6FF0-4074-A19D-AF87FD0D7865}" type="presParOf" srcId="{8C1C4621-6645-4DEC-9B47-BC448FF079C0}" destId="{ED5F709E-9FD2-47E9-9C3A-CC05A93A0003}" srcOrd="1" destOrd="0" presId="urn:microsoft.com/office/officeart/2011/layout/TabList"/>
    <dgm:cxn modelId="{79245887-21A4-478F-A5C9-8C080DA580F9}" type="presParOf" srcId="{8C1C4621-6645-4DEC-9B47-BC448FF079C0}" destId="{2E5BAE41-EBFB-4D4F-9938-3103CCC46F0C}" srcOrd="2" destOrd="0" presId="urn:microsoft.com/office/officeart/2011/layout/TabList"/>
    <dgm:cxn modelId="{D16F967D-E256-4157-9062-C49DA7B6E8BC}" type="presParOf" srcId="{2E5BAE41-EBFB-4D4F-9938-3103CCC46F0C}" destId="{E0EF2EB8-63EB-4E26-AB16-AD8448DCEDB0}" srcOrd="0" destOrd="0" presId="urn:microsoft.com/office/officeart/2011/layout/TabList"/>
    <dgm:cxn modelId="{BE0DDDF3-1710-4FF1-ABF8-F6A0776A2EDA}" type="presParOf" srcId="{2E5BAE41-EBFB-4D4F-9938-3103CCC46F0C}" destId="{68A5C8E5-2B7B-47C3-95DA-2F84963CBFC6}" srcOrd="1" destOrd="0" presId="urn:microsoft.com/office/officeart/2011/layout/TabList"/>
    <dgm:cxn modelId="{EA47091C-7375-4B68-80E3-E0824F644CB4}" type="presParOf" srcId="{2E5BAE41-EBFB-4D4F-9938-3103CCC46F0C}" destId="{A37165C3-A4EA-4817-8FA9-156D5C62B0D2}" srcOrd="2" destOrd="0" presId="urn:microsoft.com/office/officeart/2011/layout/TabList"/>
    <dgm:cxn modelId="{92C6BC66-21D3-429C-ABC5-F7B7270AC3AA}" type="presParOf" srcId="{8C1C4621-6645-4DEC-9B47-BC448FF079C0}" destId="{E61B397E-825A-4755-A2F2-32D83F48C749}" srcOrd="3" destOrd="0" presId="urn:microsoft.com/office/officeart/2011/layout/TabList"/>
    <dgm:cxn modelId="{DC99ACFC-B408-4121-B395-E1475C3F635A}" type="presParOf" srcId="{8C1C4621-6645-4DEC-9B47-BC448FF079C0}" destId="{9835974D-B5C0-456C-803A-DE0D6E0055B1}" srcOrd="4" destOrd="0" presId="urn:microsoft.com/office/officeart/2011/layout/TabList"/>
    <dgm:cxn modelId="{80CE5578-A0BF-449B-A1D2-7DE7AF2913E1}" type="presParOf" srcId="{9835974D-B5C0-456C-803A-DE0D6E0055B1}" destId="{6823163A-302F-4379-AEEC-EE0651E896B0}" srcOrd="0" destOrd="0" presId="urn:microsoft.com/office/officeart/2011/layout/TabList"/>
    <dgm:cxn modelId="{A0014266-1A1A-4839-BDC2-18DAD3666643}" type="presParOf" srcId="{9835974D-B5C0-456C-803A-DE0D6E0055B1}" destId="{7B4A7A95-A705-4D81-B115-0B3ED468E247}" srcOrd="1" destOrd="0" presId="urn:microsoft.com/office/officeart/2011/layout/TabList"/>
    <dgm:cxn modelId="{6277191C-F1ED-4075-BBE2-CB8E3C659402}" type="presParOf" srcId="{9835974D-B5C0-456C-803A-DE0D6E0055B1}" destId="{905D538B-E927-4530-B486-D71E98898CBA}" srcOrd="2" destOrd="0" presId="urn:microsoft.com/office/officeart/2011/layout/TabList"/>
    <dgm:cxn modelId="{9303DF71-A55C-4E44-BBD8-1E2E3BD43A6B}" type="presParOf" srcId="{8C1C4621-6645-4DEC-9B47-BC448FF079C0}" destId="{FEE32894-0A76-45F3-970C-D938AFC5944C}" srcOrd="5" destOrd="0" presId="urn:microsoft.com/office/officeart/2011/layout/TabList"/>
    <dgm:cxn modelId="{3142433C-CA9C-4377-ACF5-E2CDF68D8CDA}" type="presParOf" srcId="{8C1C4621-6645-4DEC-9B47-BC448FF079C0}" destId="{789B503C-FD32-472E-80E7-4D21F4B4A8E5}" srcOrd="6" destOrd="0" presId="urn:microsoft.com/office/officeart/2011/layout/TabList"/>
    <dgm:cxn modelId="{78207EAE-71B7-47E5-81C4-594DF8A8C994}" type="presParOf" srcId="{789B503C-FD32-472E-80E7-4D21F4B4A8E5}" destId="{2506F9C6-5921-42E2-ABE4-A93234134272}" srcOrd="0" destOrd="0" presId="urn:microsoft.com/office/officeart/2011/layout/TabList"/>
    <dgm:cxn modelId="{01189AD5-8640-4C23-A4D8-4CA443B30A2A}" type="presParOf" srcId="{789B503C-FD32-472E-80E7-4D21F4B4A8E5}" destId="{018A98CC-DB02-42F3-8FA2-B59477F79B46}" srcOrd="1" destOrd="0" presId="urn:microsoft.com/office/officeart/2011/layout/TabList"/>
    <dgm:cxn modelId="{9E4711F1-684A-42E1-A30E-62A38AB29627}" type="presParOf" srcId="{789B503C-FD32-472E-80E7-4D21F4B4A8E5}" destId="{099C446C-6551-4510-AFDD-BD8ED3BB9C2F}" srcOrd="2" destOrd="0" presId="urn:microsoft.com/office/officeart/2011/layout/TabList"/>
    <dgm:cxn modelId="{DE6AB6E2-BA63-4A2F-9770-47084377E5B1}" type="presParOf" srcId="{8C1C4621-6645-4DEC-9B47-BC448FF079C0}" destId="{919C9D1B-A3D6-4D1C-AA7F-F248CABAF4F2}" srcOrd="7" destOrd="0" presId="urn:microsoft.com/office/officeart/2011/layout/TabList"/>
    <dgm:cxn modelId="{5F2966AB-F32F-4CD0-9F2E-7E9B8F2D2286}" type="presParOf" srcId="{8C1C4621-6645-4DEC-9B47-BC448FF079C0}" destId="{5C124BD6-DB97-4F1E-BF2C-FF57B62FCC6A}" srcOrd="8" destOrd="0" presId="urn:microsoft.com/office/officeart/2011/layout/TabList"/>
    <dgm:cxn modelId="{2173AFFB-9DD9-465C-B54A-C5481CC2BB54}" type="presParOf" srcId="{5C124BD6-DB97-4F1E-BF2C-FF57B62FCC6A}" destId="{4940ECB9-0A25-45DB-AAC4-A02B61DB5031}" srcOrd="0" destOrd="0" presId="urn:microsoft.com/office/officeart/2011/layout/TabList"/>
    <dgm:cxn modelId="{18846E7C-E42E-4521-A57D-6756474EE2AF}" type="presParOf" srcId="{5C124BD6-DB97-4F1E-BF2C-FF57B62FCC6A}" destId="{AA1C6058-CC26-4F6C-BD61-C48BB6C71073}" srcOrd="1" destOrd="0" presId="urn:microsoft.com/office/officeart/2011/layout/TabList"/>
    <dgm:cxn modelId="{34E5D01A-F4D7-48CF-94B4-3A364855D2AB}" type="presParOf" srcId="{5C124BD6-DB97-4F1E-BF2C-FF57B62FCC6A}" destId="{8495C1E9-A35E-4A9F-B0F8-9CDFFDF66AF7}" srcOrd="2" destOrd="0" presId="urn:microsoft.com/office/officeart/2011/layout/TabList"/>
    <dgm:cxn modelId="{7D5F7351-F0AF-4377-8765-2B1CBF97A786}" type="presParOf" srcId="{8C1C4621-6645-4DEC-9B47-BC448FF079C0}" destId="{5E39FEDA-EED4-4344-8866-A55162B8B11B}" srcOrd="9" destOrd="0" presId="urn:microsoft.com/office/officeart/2011/layout/TabList"/>
    <dgm:cxn modelId="{B9CD1E99-EB92-4693-8524-CFB15BCCE176}" type="presParOf" srcId="{8C1C4621-6645-4DEC-9B47-BC448FF079C0}" destId="{E3A90E1E-3E91-4F53-9868-5E57174AF5F1}" srcOrd="10" destOrd="0" presId="urn:microsoft.com/office/officeart/2011/layout/TabList"/>
    <dgm:cxn modelId="{984B0FFD-1DAA-41B0-A2BA-8C7D7E13F91B}" type="presParOf" srcId="{E3A90E1E-3E91-4F53-9868-5E57174AF5F1}" destId="{4A6C6DDE-90DD-4034-9442-0DF9D8132E20}" srcOrd="0" destOrd="0" presId="urn:microsoft.com/office/officeart/2011/layout/TabList"/>
    <dgm:cxn modelId="{7A318368-ACC6-4230-A7AA-6889284E96B7}" type="presParOf" srcId="{E3A90E1E-3E91-4F53-9868-5E57174AF5F1}" destId="{2226CA41-3C2B-4FDB-BD0F-1D9CC527F7D6}" srcOrd="1" destOrd="0" presId="urn:microsoft.com/office/officeart/2011/layout/TabList"/>
    <dgm:cxn modelId="{633E6FBE-8B77-495D-A0F1-98F66AB0AC09}" type="presParOf" srcId="{E3A90E1E-3E91-4F53-9868-5E57174AF5F1}" destId="{97D52578-AA55-451E-A212-8DEDD9876B40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274CB3F-56DD-40B1-B5A4-85AB91022F08}" type="doc">
      <dgm:prSet loTypeId="urn:microsoft.com/office/officeart/2005/8/layout/process1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0D23C0C8-FA6D-4AC7-8AC2-03C2DBD570B2}">
      <dgm:prSet phldrT="[Text]" custT="1"/>
      <dgm:spPr/>
      <dgm:t>
        <a:bodyPr/>
        <a:lstStyle/>
        <a:p>
          <a:r>
            <a:rPr lang="en-US" sz="2000">
              <a:effectLst/>
            </a:rPr>
            <a:t>July – September 2022</a:t>
          </a:r>
        </a:p>
      </dgm:t>
    </dgm:pt>
    <dgm:pt modelId="{DA3B9920-E451-49BF-85E6-E2CF89127DD8}" type="parTrans" cxnId="{2A29BB25-D76B-45C1-BF0B-0312AF16F91D}">
      <dgm:prSet/>
      <dgm:spPr/>
      <dgm:t>
        <a:bodyPr/>
        <a:lstStyle/>
        <a:p>
          <a:endParaRPr lang="en-US"/>
        </a:p>
      </dgm:t>
    </dgm:pt>
    <dgm:pt modelId="{09082C4B-29EC-41AF-8851-30C824196785}" type="sibTrans" cxnId="{2A29BB25-D76B-45C1-BF0B-0312AF16F91D}">
      <dgm:prSet/>
      <dgm:spPr>
        <a:noFill/>
      </dgm:spPr>
      <dgm:t>
        <a:bodyPr/>
        <a:lstStyle/>
        <a:p>
          <a:endParaRPr lang="en-US"/>
        </a:p>
      </dgm:t>
    </dgm:pt>
    <dgm:pt modelId="{89A1E8E6-5400-427C-83F9-653AF9B7E93E}">
      <dgm:prSet phldrT="[Text]" custT="1"/>
      <dgm:spPr/>
      <dgm:t>
        <a:bodyPr/>
        <a:lstStyle/>
        <a:p>
          <a:r>
            <a:rPr lang="en-US" sz="2000">
              <a:effectLst/>
            </a:rPr>
            <a:t>January 2023</a:t>
          </a:r>
        </a:p>
      </dgm:t>
    </dgm:pt>
    <dgm:pt modelId="{6FEFD061-07E7-4A46-88B7-EBA336C407E3}" type="parTrans" cxnId="{B4661091-C065-4AB4-8FE8-A4DF1CD6A118}">
      <dgm:prSet/>
      <dgm:spPr/>
      <dgm:t>
        <a:bodyPr/>
        <a:lstStyle/>
        <a:p>
          <a:endParaRPr lang="en-US"/>
        </a:p>
      </dgm:t>
    </dgm:pt>
    <dgm:pt modelId="{A0B5E135-329D-46B0-8F3F-F2DC154F4B9D}" type="sibTrans" cxnId="{B4661091-C065-4AB4-8FE8-A4DF1CD6A118}">
      <dgm:prSet/>
      <dgm:spPr>
        <a:noFill/>
      </dgm:spPr>
      <dgm:t>
        <a:bodyPr/>
        <a:lstStyle/>
        <a:p>
          <a:endParaRPr lang="en-US"/>
        </a:p>
      </dgm:t>
    </dgm:pt>
    <dgm:pt modelId="{6CB2A0AC-CF85-4400-8DD1-F009376861DE}">
      <dgm:prSet phldrT="[Text]" custT="1"/>
      <dgm:spPr/>
      <dgm:t>
        <a:bodyPr/>
        <a:lstStyle/>
        <a:p>
          <a:r>
            <a:rPr lang="en-US" sz="2000">
              <a:effectLst/>
            </a:rPr>
            <a:t>February 2023</a:t>
          </a:r>
        </a:p>
      </dgm:t>
    </dgm:pt>
    <dgm:pt modelId="{D3C6D6B9-C1C3-4D9A-A5BA-0D9AE92D83F4}" type="parTrans" cxnId="{E37A22E3-1D72-4DB6-ADAE-D5FAE8624C4C}">
      <dgm:prSet/>
      <dgm:spPr/>
      <dgm:t>
        <a:bodyPr/>
        <a:lstStyle/>
        <a:p>
          <a:endParaRPr lang="en-US"/>
        </a:p>
      </dgm:t>
    </dgm:pt>
    <dgm:pt modelId="{6E81478F-E530-44CF-94F4-4AC10D1FF03E}" type="sibTrans" cxnId="{E37A22E3-1D72-4DB6-ADAE-D5FAE8624C4C}">
      <dgm:prSet/>
      <dgm:spPr>
        <a:noFill/>
      </dgm:spPr>
      <dgm:t>
        <a:bodyPr/>
        <a:lstStyle/>
        <a:p>
          <a:endParaRPr lang="en-US"/>
        </a:p>
      </dgm:t>
    </dgm:pt>
    <dgm:pt modelId="{856098F7-4581-4143-8F52-5ADFDA7FDAF4}">
      <dgm:prSet phldrT="[Text]" custT="1"/>
      <dgm:spPr/>
      <dgm:t>
        <a:bodyPr/>
        <a:lstStyle/>
        <a:p>
          <a:r>
            <a:rPr lang="en-US" sz="2000"/>
            <a:t>December 2023</a:t>
          </a:r>
        </a:p>
      </dgm:t>
    </dgm:pt>
    <dgm:pt modelId="{59479D49-95B5-4405-8C8D-94EB4CEB9E9F}" type="parTrans" cxnId="{291F5721-32CD-4266-9FCE-8049AEAC1C4B}">
      <dgm:prSet/>
      <dgm:spPr/>
      <dgm:t>
        <a:bodyPr/>
        <a:lstStyle/>
        <a:p>
          <a:endParaRPr lang="en-US"/>
        </a:p>
      </dgm:t>
    </dgm:pt>
    <dgm:pt modelId="{C9D3CFFF-94E6-44C2-ABBF-0B6FA25770EA}" type="sibTrans" cxnId="{291F5721-32CD-4266-9FCE-8049AEAC1C4B}">
      <dgm:prSet/>
      <dgm:spPr/>
      <dgm:t>
        <a:bodyPr/>
        <a:lstStyle/>
        <a:p>
          <a:endParaRPr lang="en-US"/>
        </a:p>
      </dgm:t>
    </dgm:pt>
    <dgm:pt modelId="{D9B5759A-B731-43DD-83A6-CE399B619A00}">
      <dgm:prSet custT="1"/>
      <dgm:spPr/>
      <dgm:t>
        <a:bodyPr/>
        <a:lstStyle/>
        <a:p>
          <a:r>
            <a:rPr lang="en-US" sz="2000">
              <a:effectLst/>
            </a:rPr>
            <a:t>April – June 2023</a:t>
          </a:r>
        </a:p>
        <a:p>
          <a:endParaRPr lang="en-US" sz="1600">
            <a:effectLst/>
          </a:endParaRPr>
        </a:p>
      </dgm:t>
    </dgm:pt>
    <dgm:pt modelId="{D2114D5B-AEA1-429E-B695-12C4BBD380CE}" type="parTrans" cxnId="{4402AAB3-09CB-4E18-A1C7-FD875FB9A0F0}">
      <dgm:prSet/>
      <dgm:spPr/>
      <dgm:t>
        <a:bodyPr/>
        <a:lstStyle/>
        <a:p>
          <a:endParaRPr lang="en-US"/>
        </a:p>
      </dgm:t>
    </dgm:pt>
    <dgm:pt modelId="{4CBC67F9-4180-4592-8CB3-1DD96EDC63FE}" type="sibTrans" cxnId="{4402AAB3-09CB-4E18-A1C7-FD875FB9A0F0}">
      <dgm:prSet/>
      <dgm:spPr>
        <a:noFill/>
      </dgm:spPr>
      <dgm:t>
        <a:bodyPr/>
        <a:lstStyle/>
        <a:p>
          <a:endParaRPr lang="en-US"/>
        </a:p>
      </dgm:t>
    </dgm:pt>
    <dgm:pt modelId="{E3FCE2AA-1F80-4B3A-AEAF-6D856BDD3FF9}">
      <dgm:prSet custT="1"/>
      <dgm:spPr/>
      <dgm:t>
        <a:bodyPr/>
        <a:lstStyle/>
        <a:p>
          <a:r>
            <a:rPr lang="en-US" sz="2000">
              <a:effectLst/>
            </a:rPr>
            <a:t>February/ March </a:t>
          </a:r>
          <a:br>
            <a:rPr lang="en-US" sz="2000">
              <a:effectLst/>
            </a:rPr>
          </a:br>
          <a:r>
            <a:rPr lang="en-US" sz="2000">
              <a:effectLst/>
            </a:rPr>
            <a:t>2023 </a:t>
          </a:r>
        </a:p>
      </dgm:t>
    </dgm:pt>
    <dgm:pt modelId="{95DD3538-2B69-4AA3-9FBD-0F9CA900E337}" type="parTrans" cxnId="{2D1AA1E5-F603-4C6B-B895-CD006094DABB}">
      <dgm:prSet/>
      <dgm:spPr/>
      <dgm:t>
        <a:bodyPr/>
        <a:lstStyle/>
        <a:p>
          <a:endParaRPr lang="en-US"/>
        </a:p>
      </dgm:t>
    </dgm:pt>
    <dgm:pt modelId="{E274AB0C-4F98-4CBD-AA37-897D0E8737E7}" type="sibTrans" cxnId="{2D1AA1E5-F603-4C6B-B895-CD006094DABB}">
      <dgm:prSet/>
      <dgm:spPr>
        <a:noFill/>
      </dgm:spPr>
      <dgm:t>
        <a:bodyPr/>
        <a:lstStyle/>
        <a:p>
          <a:endParaRPr lang="en-US"/>
        </a:p>
      </dgm:t>
    </dgm:pt>
    <dgm:pt modelId="{55666C40-F601-4D71-98DC-CB2B762AC6A9}">
      <dgm:prSet custT="1"/>
      <dgm:spPr/>
      <dgm:t>
        <a:bodyPr/>
        <a:lstStyle/>
        <a:p>
          <a:r>
            <a:rPr lang="en-US" sz="2000">
              <a:effectLst/>
            </a:rPr>
            <a:t>August – September 2023</a:t>
          </a:r>
        </a:p>
      </dgm:t>
    </dgm:pt>
    <dgm:pt modelId="{B4C9B068-BF23-4F74-8AF0-FD93DE7160A8}" type="parTrans" cxnId="{976FDFBC-CED4-45EE-8D42-62BC4CA278C2}">
      <dgm:prSet/>
      <dgm:spPr/>
      <dgm:t>
        <a:bodyPr/>
        <a:lstStyle/>
        <a:p>
          <a:endParaRPr lang="en-US"/>
        </a:p>
      </dgm:t>
    </dgm:pt>
    <dgm:pt modelId="{67CFA61B-050A-4EE0-A5C5-164143B30731}" type="sibTrans" cxnId="{976FDFBC-CED4-45EE-8D42-62BC4CA278C2}">
      <dgm:prSet/>
      <dgm:spPr>
        <a:noFill/>
      </dgm:spPr>
      <dgm:t>
        <a:bodyPr/>
        <a:lstStyle/>
        <a:p>
          <a:endParaRPr lang="en-US"/>
        </a:p>
      </dgm:t>
    </dgm:pt>
    <dgm:pt modelId="{D2BFCEEB-3B1B-4518-A508-346A87B74A87}" type="pres">
      <dgm:prSet presAssocID="{B274CB3F-56DD-40B1-B5A4-85AB91022F08}" presName="Name0" presStyleCnt="0">
        <dgm:presLayoutVars>
          <dgm:dir/>
          <dgm:resizeHandles val="exact"/>
        </dgm:presLayoutVars>
      </dgm:prSet>
      <dgm:spPr/>
    </dgm:pt>
    <dgm:pt modelId="{04A825B2-6A40-4FC1-ADA4-317194188FBD}" type="pres">
      <dgm:prSet presAssocID="{0D23C0C8-FA6D-4AC7-8AC2-03C2DBD570B2}" presName="node" presStyleLbl="node1" presStyleIdx="0" presStyleCnt="7">
        <dgm:presLayoutVars>
          <dgm:bulletEnabled val="1"/>
        </dgm:presLayoutVars>
      </dgm:prSet>
      <dgm:spPr/>
    </dgm:pt>
    <dgm:pt modelId="{BD294F33-DE03-4E0B-AC54-9BF67FEEA3E3}" type="pres">
      <dgm:prSet presAssocID="{09082C4B-29EC-41AF-8851-30C824196785}" presName="sibTrans" presStyleLbl="sibTrans2D1" presStyleIdx="0" presStyleCnt="6"/>
      <dgm:spPr/>
    </dgm:pt>
    <dgm:pt modelId="{CD5A6FA3-77E4-4C35-9867-18B70EE5E01D}" type="pres">
      <dgm:prSet presAssocID="{09082C4B-29EC-41AF-8851-30C824196785}" presName="connectorText" presStyleLbl="sibTrans2D1" presStyleIdx="0" presStyleCnt="6"/>
      <dgm:spPr/>
    </dgm:pt>
    <dgm:pt modelId="{C192980C-1D14-4BB3-8AF6-EFE7453C7A5D}" type="pres">
      <dgm:prSet presAssocID="{89A1E8E6-5400-427C-83F9-653AF9B7E93E}" presName="node" presStyleLbl="node1" presStyleIdx="1" presStyleCnt="7">
        <dgm:presLayoutVars>
          <dgm:bulletEnabled val="1"/>
        </dgm:presLayoutVars>
      </dgm:prSet>
      <dgm:spPr/>
    </dgm:pt>
    <dgm:pt modelId="{AECF5E41-5419-4EAE-BFFD-8D1FEA9AF19C}" type="pres">
      <dgm:prSet presAssocID="{A0B5E135-329D-46B0-8F3F-F2DC154F4B9D}" presName="sibTrans" presStyleLbl="sibTrans2D1" presStyleIdx="1" presStyleCnt="6"/>
      <dgm:spPr/>
    </dgm:pt>
    <dgm:pt modelId="{CE85D8B5-E1A6-437C-8507-71D6823378B2}" type="pres">
      <dgm:prSet presAssocID="{A0B5E135-329D-46B0-8F3F-F2DC154F4B9D}" presName="connectorText" presStyleLbl="sibTrans2D1" presStyleIdx="1" presStyleCnt="6"/>
      <dgm:spPr/>
    </dgm:pt>
    <dgm:pt modelId="{57978611-F9AA-4BAC-ACBE-4195E2296E79}" type="pres">
      <dgm:prSet presAssocID="{6CB2A0AC-CF85-4400-8DD1-F009376861DE}" presName="node" presStyleLbl="node1" presStyleIdx="2" presStyleCnt="7">
        <dgm:presLayoutVars>
          <dgm:bulletEnabled val="1"/>
        </dgm:presLayoutVars>
      </dgm:prSet>
      <dgm:spPr/>
    </dgm:pt>
    <dgm:pt modelId="{FD912E99-068C-4E1A-9F64-755397719D6B}" type="pres">
      <dgm:prSet presAssocID="{6E81478F-E530-44CF-94F4-4AC10D1FF03E}" presName="sibTrans" presStyleLbl="sibTrans2D1" presStyleIdx="2" presStyleCnt="6"/>
      <dgm:spPr/>
    </dgm:pt>
    <dgm:pt modelId="{63F5475C-4B7F-455E-B0EF-B36A2F56BACF}" type="pres">
      <dgm:prSet presAssocID="{6E81478F-E530-44CF-94F4-4AC10D1FF03E}" presName="connectorText" presStyleLbl="sibTrans2D1" presStyleIdx="2" presStyleCnt="6"/>
      <dgm:spPr/>
    </dgm:pt>
    <dgm:pt modelId="{2019D471-3AA1-48B7-9E69-9CC46AE15898}" type="pres">
      <dgm:prSet presAssocID="{E3FCE2AA-1F80-4B3A-AEAF-6D856BDD3FF9}" presName="node" presStyleLbl="node1" presStyleIdx="3" presStyleCnt="7">
        <dgm:presLayoutVars>
          <dgm:bulletEnabled val="1"/>
        </dgm:presLayoutVars>
      </dgm:prSet>
      <dgm:spPr/>
    </dgm:pt>
    <dgm:pt modelId="{37DB6090-5C56-4F3C-AF2C-09735B342D10}" type="pres">
      <dgm:prSet presAssocID="{E274AB0C-4F98-4CBD-AA37-897D0E8737E7}" presName="sibTrans" presStyleLbl="sibTrans2D1" presStyleIdx="3" presStyleCnt="6"/>
      <dgm:spPr/>
    </dgm:pt>
    <dgm:pt modelId="{288CD177-66BE-4C52-BA5B-4EDE829D06B7}" type="pres">
      <dgm:prSet presAssocID="{E274AB0C-4F98-4CBD-AA37-897D0E8737E7}" presName="connectorText" presStyleLbl="sibTrans2D1" presStyleIdx="3" presStyleCnt="6"/>
      <dgm:spPr/>
    </dgm:pt>
    <dgm:pt modelId="{0EA0BCB3-5130-4538-B094-70CC315C5D2B}" type="pres">
      <dgm:prSet presAssocID="{D9B5759A-B731-43DD-83A6-CE399B619A00}" presName="node" presStyleLbl="node1" presStyleIdx="4" presStyleCnt="7">
        <dgm:presLayoutVars>
          <dgm:bulletEnabled val="1"/>
        </dgm:presLayoutVars>
      </dgm:prSet>
      <dgm:spPr/>
    </dgm:pt>
    <dgm:pt modelId="{0561936B-7C9A-46A0-AF43-F013F05F9B7A}" type="pres">
      <dgm:prSet presAssocID="{4CBC67F9-4180-4592-8CB3-1DD96EDC63FE}" presName="sibTrans" presStyleLbl="sibTrans2D1" presStyleIdx="4" presStyleCnt="6"/>
      <dgm:spPr/>
    </dgm:pt>
    <dgm:pt modelId="{FA3E0EF2-04BD-48F8-80BF-1D7A3F3CB263}" type="pres">
      <dgm:prSet presAssocID="{4CBC67F9-4180-4592-8CB3-1DD96EDC63FE}" presName="connectorText" presStyleLbl="sibTrans2D1" presStyleIdx="4" presStyleCnt="6"/>
      <dgm:spPr/>
    </dgm:pt>
    <dgm:pt modelId="{B634397D-2950-4AED-B03B-93E344F04A2B}" type="pres">
      <dgm:prSet presAssocID="{55666C40-F601-4D71-98DC-CB2B762AC6A9}" presName="node" presStyleLbl="node1" presStyleIdx="5" presStyleCnt="7">
        <dgm:presLayoutVars>
          <dgm:bulletEnabled val="1"/>
        </dgm:presLayoutVars>
      </dgm:prSet>
      <dgm:spPr/>
    </dgm:pt>
    <dgm:pt modelId="{E5F11941-DF65-4B6F-8BEC-FE931830FAAE}" type="pres">
      <dgm:prSet presAssocID="{67CFA61B-050A-4EE0-A5C5-164143B30731}" presName="sibTrans" presStyleLbl="sibTrans2D1" presStyleIdx="5" presStyleCnt="6"/>
      <dgm:spPr/>
    </dgm:pt>
    <dgm:pt modelId="{FE8DD3DB-2604-4D2A-9E08-F18757D4D5A9}" type="pres">
      <dgm:prSet presAssocID="{67CFA61B-050A-4EE0-A5C5-164143B30731}" presName="connectorText" presStyleLbl="sibTrans2D1" presStyleIdx="5" presStyleCnt="6"/>
      <dgm:spPr/>
    </dgm:pt>
    <dgm:pt modelId="{8BC363B3-621A-4415-B263-C7B70810FDDE}" type="pres">
      <dgm:prSet presAssocID="{856098F7-4581-4143-8F52-5ADFDA7FDAF4}" presName="node" presStyleLbl="node1" presStyleIdx="6" presStyleCnt="7">
        <dgm:presLayoutVars>
          <dgm:bulletEnabled val="1"/>
        </dgm:presLayoutVars>
      </dgm:prSet>
      <dgm:spPr/>
    </dgm:pt>
  </dgm:ptLst>
  <dgm:cxnLst>
    <dgm:cxn modelId="{D3A5000F-501D-4F7D-81D8-675EB13720CC}" type="presOf" srcId="{09082C4B-29EC-41AF-8851-30C824196785}" destId="{CD5A6FA3-77E4-4C35-9867-18B70EE5E01D}" srcOrd="1" destOrd="0" presId="urn:microsoft.com/office/officeart/2005/8/layout/process1"/>
    <dgm:cxn modelId="{BFF40515-FD45-48E6-BCEC-1E29CA81CDB3}" type="presOf" srcId="{856098F7-4581-4143-8F52-5ADFDA7FDAF4}" destId="{8BC363B3-621A-4415-B263-C7B70810FDDE}" srcOrd="0" destOrd="0" presId="urn:microsoft.com/office/officeart/2005/8/layout/process1"/>
    <dgm:cxn modelId="{291F5721-32CD-4266-9FCE-8049AEAC1C4B}" srcId="{B274CB3F-56DD-40B1-B5A4-85AB91022F08}" destId="{856098F7-4581-4143-8F52-5ADFDA7FDAF4}" srcOrd="6" destOrd="0" parTransId="{59479D49-95B5-4405-8C8D-94EB4CEB9E9F}" sibTransId="{C9D3CFFF-94E6-44C2-ABBF-0B6FA25770EA}"/>
    <dgm:cxn modelId="{9E167F23-4725-48AB-879A-37799DDF5808}" type="presOf" srcId="{55666C40-F601-4D71-98DC-CB2B762AC6A9}" destId="{B634397D-2950-4AED-B03B-93E344F04A2B}" srcOrd="0" destOrd="0" presId="urn:microsoft.com/office/officeart/2005/8/layout/process1"/>
    <dgm:cxn modelId="{2A29BB25-D76B-45C1-BF0B-0312AF16F91D}" srcId="{B274CB3F-56DD-40B1-B5A4-85AB91022F08}" destId="{0D23C0C8-FA6D-4AC7-8AC2-03C2DBD570B2}" srcOrd="0" destOrd="0" parTransId="{DA3B9920-E451-49BF-85E6-E2CF89127DD8}" sibTransId="{09082C4B-29EC-41AF-8851-30C824196785}"/>
    <dgm:cxn modelId="{5F669C5E-1CED-4649-9A36-A8CE5F756611}" type="presOf" srcId="{E274AB0C-4F98-4CBD-AA37-897D0E8737E7}" destId="{288CD177-66BE-4C52-BA5B-4EDE829D06B7}" srcOrd="1" destOrd="0" presId="urn:microsoft.com/office/officeart/2005/8/layout/process1"/>
    <dgm:cxn modelId="{EF816B41-7114-477B-8544-895495254506}" type="presOf" srcId="{09082C4B-29EC-41AF-8851-30C824196785}" destId="{BD294F33-DE03-4E0B-AC54-9BF67FEEA3E3}" srcOrd="0" destOrd="0" presId="urn:microsoft.com/office/officeart/2005/8/layout/process1"/>
    <dgm:cxn modelId="{013FB246-6BDA-488C-A4F8-72553045DB96}" type="presOf" srcId="{E274AB0C-4F98-4CBD-AA37-897D0E8737E7}" destId="{37DB6090-5C56-4F3C-AF2C-09735B342D10}" srcOrd="0" destOrd="0" presId="urn:microsoft.com/office/officeart/2005/8/layout/process1"/>
    <dgm:cxn modelId="{0655B846-EC18-4273-A62C-EB6841BA3249}" type="presOf" srcId="{0D23C0C8-FA6D-4AC7-8AC2-03C2DBD570B2}" destId="{04A825B2-6A40-4FC1-ADA4-317194188FBD}" srcOrd="0" destOrd="0" presId="urn:microsoft.com/office/officeart/2005/8/layout/process1"/>
    <dgm:cxn modelId="{612A6648-F796-40C6-A0F5-623B67B67DAC}" type="presOf" srcId="{6E81478F-E530-44CF-94F4-4AC10D1FF03E}" destId="{63F5475C-4B7F-455E-B0EF-B36A2F56BACF}" srcOrd="1" destOrd="0" presId="urn:microsoft.com/office/officeart/2005/8/layout/process1"/>
    <dgm:cxn modelId="{FDB9C052-D9C4-4545-ACF8-0D6EA0E99524}" type="presOf" srcId="{4CBC67F9-4180-4592-8CB3-1DD96EDC63FE}" destId="{0561936B-7C9A-46A0-AF43-F013F05F9B7A}" srcOrd="0" destOrd="0" presId="urn:microsoft.com/office/officeart/2005/8/layout/process1"/>
    <dgm:cxn modelId="{7ABCCA7C-9C76-4FE1-871B-BFBAF3282AAD}" type="presOf" srcId="{A0B5E135-329D-46B0-8F3F-F2DC154F4B9D}" destId="{CE85D8B5-E1A6-437C-8507-71D6823378B2}" srcOrd="1" destOrd="0" presId="urn:microsoft.com/office/officeart/2005/8/layout/process1"/>
    <dgm:cxn modelId="{B25EF780-2AA0-4D09-ACDF-27FCB9CDBB57}" type="presOf" srcId="{B274CB3F-56DD-40B1-B5A4-85AB91022F08}" destId="{D2BFCEEB-3B1B-4518-A508-346A87B74A87}" srcOrd="0" destOrd="0" presId="urn:microsoft.com/office/officeart/2005/8/layout/process1"/>
    <dgm:cxn modelId="{DAF77788-2EE1-4900-9B3E-148D9AFD103E}" type="presOf" srcId="{67CFA61B-050A-4EE0-A5C5-164143B30731}" destId="{E5F11941-DF65-4B6F-8BEC-FE931830FAAE}" srcOrd="0" destOrd="0" presId="urn:microsoft.com/office/officeart/2005/8/layout/process1"/>
    <dgm:cxn modelId="{B4661091-C065-4AB4-8FE8-A4DF1CD6A118}" srcId="{B274CB3F-56DD-40B1-B5A4-85AB91022F08}" destId="{89A1E8E6-5400-427C-83F9-653AF9B7E93E}" srcOrd="1" destOrd="0" parTransId="{6FEFD061-07E7-4A46-88B7-EBA336C407E3}" sibTransId="{A0B5E135-329D-46B0-8F3F-F2DC154F4B9D}"/>
    <dgm:cxn modelId="{A42FB69D-A1E8-4E70-9384-62B53343BEF2}" type="presOf" srcId="{A0B5E135-329D-46B0-8F3F-F2DC154F4B9D}" destId="{AECF5E41-5419-4EAE-BFFD-8D1FEA9AF19C}" srcOrd="0" destOrd="0" presId="urn:microsoft.com/office/officeart/2005/8/layout/process1"/>
    <dgm:cxn modelId="{7495F5A8-6485-49E5-A16C-65E1E0B910DE}" type="presOf" srcId="{D9B5759A-B731-43DD-83A6-CE399B619A00}" destId="{0EA0BCB3-5130-4538-B094-70CC315C5D2B}" srcOrd="0" destOrd="0" presId="urn:microsoft.com/office/officeart/2005/8/layout/process1"/>
    <dgm:cxn modelId="{E06CA4AC-B4A6-4589-86FB-E81FE5F94723}" type="presOf" srcId="{6CB2A0AC-CF85-4400-8DD1-F009376861DE}" destId="{57978611-F9AA-4BAC-ACBE-4195E2296E79}" srcOrd="0" destOrd="0" presId="urn:microsoft.com/office/officeart/2005/8/layout/process1"/>
    <dgm:cxn modelId="{4402AAB3-09CB-4E18-A1C7-FD875FB9A0F0}" srcId="{B274CB3F-56DD-40B1-B5A4-85AB91022F08}" destId="{D9B5759A-B731-43DD-83A6-CE399B619A00}" srcOrd="4" destOrd="0" parTransId="{D2114D5B-AEA1-429E-B695-12C4BBD380CE}" sibTransId="{4CBC67F9-4180-4592-8CB3-1DD96EDC63FE}"/>
    <dgm:cxn modelId="{2FA597B4-6313-4F42-9968-BC9C65981D3A}" type="presOf" srcId="{4CBC67F9-4180-4592-8CB3-1DD96EDC63FE}" destId="{FA3E0EF2-04BD-48F8-80BF-1D7A3F3CB263}" srcOrd="1" destOrd="0" presId="urn:microsoft.com/office/officeart/2005/8/layout/process1"/>
    <dgm:cxn modelId="{6BE3F9B9-D642-4392-897B-F4D4206D2333}" type="presOf" srcId="{6E81478F-E530-44CF-94F4-4AC10D1FF03E}" destId="{FD912E99-068C-4E1A-9F64-755397719D6B}" srcOrd="0" destOrd="0" presId="urn:microsoft.com/office/officeart/2005/8/layout/process1"/>
    <dgm:cxn modelId="{976FDFBC-CED4-45EE-8D42-62BC4CA278C2}" srcId="{B274CB3F-56DD-40B1-B5A4-85AB91022F08}" destId="{55666C40-F601-4D71-98DC-CB2B762AC6A9}" srcOrd="5" destOrd="0" parTransId="{B4C9B068-BF23-4F74-8AF0-FD93DE7160A8}" sibTransId="{67CFA61B-050A-4EE0-A5C5-164143B30731}"/>
    <dgm:cxn modelId="{02C550DA-5F0D-46BC-96D1-EB9054589330}" type="presOf" srcId="{E3FCE2AA-1F80-4B3A-AEAF-6D856BDD3FF9}" destId="{2019D471-3AA1-48B7-9E69-9CC46AE15898}" srcOrd="0" destOrd="0" presId="urn:microsoft.com/office/officeart/2005/8/layout/process1"/>
    <dgm:cxn modelId="{5D4447E1-4F96-4121-949F-62328E5C789F}" type="presOf" srcId="{67CFA61B-050A-4EE0-A5C5-164143B30731}" destId="{FE8DD3DB-2604-4D2A-9E08-F18757D4D5A9}" srcOrd="1" destOrd="0" presId="urn:microsoft.com/office/officeart/2005/8/layout/process1"/>
    <dgm:cxn modelId="{E37A22E3-1D72-4DB6-ADAE-D5FAE8624C4C}" srcId="{B274CB3F-56DD-40B1-B5A4-85AB91022F08}" destId="{6CB2A0AC-CF85-4400-8DD1-F009376861DE}" srcOrd="2" destOrd="0" parTransId="{D3C6D6B9-C1C3-4D9A-A5BA-0D9AE92D83F4}" sibTransId="{6E81478F-E530-44CF-94F4-4AC10D1FF03E}"/>
    <dgm:cxn modelId="{2D1AA1E5-F603-4C6B-B895-CD006094DABB}" srcId="{B274CB3F-56DD-40B1-B5A4-85AB91022F08}" destId="{E3FCE2AA-1F80-4B3A-AEAF-6D856BDD3FF9}" srcOrd="3" destOrd="0" parTransId="{95DD3538-2B69-4AA3-9FBD-0F9CA900E337}" sibTransId="{E274AB0C-4F98-4CBD-AA37-897D0E8737E7}"/>
    <dgm:cxn modelId="{7DB65AEB-2B67-48B8-9C5B-1A6EF26E1ECC}" type="presOf" srcId="{89A1E8E6-5400-427C-83F9-653AF9B7E93E}" destId="{C192980C-1D14-4BB3-8AF6-EFE7453C7A5D}" srcOrd="0" destOrd="0" presId="urn:microsoft.com/office/officeart/2005/8/layout/process1"/>
    <dgm:cxn modelId="{9A65F2DD-6600-404B-829F-221C6DD2D78C}" type="presParOf" srcId="{D2BFCEEB-3B1B-4518-A508-346A87B74A87}" destId="{04A825B2-6A40-4FC1-ADA4-317194188FBD}" srcOrd="0" destOrd="0" presId="urn:microsoft.com/office/officeart/2005/8/layout/process1"/>
    <dgm:cxn modelId="{07782757-F1D9-454A-B733-1D5CCBC4B784}" type="presParOf" srcId="{D2BFCEEB-3B1B-4518-A508-346A87B74A87}" destId="{BD294F33-DE03-4E0B-AC54-9BF67FEEA3E3}" srcOrd="1" destOrd="0" presId="urn:microsoft.com/office/officeart/2005/8/layout/process1"/>
    <dgm:cxn modelId="{54FC2132-4F43-45DB-86C7-042D2870A1A2}" type="presParOf" srcId="{BD294F33-DE03-4E0B-AC54-9BF67FEEA3E3}" destId="{CD5A6FA3-77E4-4C35-9867-18B70EE5E01D}" srcOrd="0" destOrd="0" presId="urn:microsoft.com/office/officeart/2005/8/layout/process1"/>
    <dgm:cxn modelId="{61DAD152-69D5-404E-B02E-8E6AD2D2F65C}" type="presParOf" srcId="{D2BFCEEB-3B1B-4518-A508-346A87B74A87}" destId="{C192980C-1D14-4BB3-8AF6-EFE7453C7A5D}" srcOrd="2" destOrd="0" presId="urn:microsoft.com/office/officeart/2005/8/layout/process1"/>
    <dgm:cxn modelId="{CA7D479D-D315-4720-8AB5-95A6EF921111}" type="presParOf" srcId="{D2BFCEEB-3B1B-4518-A508-346A87B74A87}" destId="{AECF5E41-5419-4EAE-BFFD-8D1FEA9AF19C}" srcOrd="3" destOrd="0" presId="urn:microsoft.com/office/officeart/2005/8/layout/process1"/>
    <dgm:cxn modelId="{D3DFEF5B-26CF-4C28-975B-69F8A56FAD09}" type="presParOf" srcId="{AECF5E41-5419-4EAE-BFFD-8D1FEA9AF19C}" destId="{CE85D8B5-E1A6-437C-8507-71D6823378B2}" srcOrd="0" destOrd="0" presId="urn:microsoft.com/office/officeart/2005/8/layout/process1"/>
    <dgm:cxn modelId="{D99565DA-8B06-4928-99F3-3D761FCEC50D}" type="presParOf" srcId="{D2BFCEEB-3B1B-4518-A508-346A87B74A87}" destId="{57978611-F9AA-4BAC-ACBE-4195E2296E79}" srcOrd="4" destOrd="0" presId="urn:microsoft.com/office/officeart/2005/8/layout/process1"/>
    <dgm:cxn modelId="{70A9779C-1F79-4E84-81C2-C4CFD5CD87FB}" type="presParOf" srcId="{D2BFCEEB-3B1B-4518-A508-346A87B74A87}" destId="{FD912E99-068C-4E1A-9F64-755397719D6B}" srcOrd="5" destOrd="0" presId="urn:microsoft.com/office/officeart/2005/8/layout/process1"/>
    <dgm:cxn modelId="{46932DF7-1D79-4861-B07F-7C5567B8D9F7}" type="presParOf" srcId="{FD912E99-068C-4E1A-9F64-755397719D6B}" destId="{63F5475C-4B7F-455E-B0EF-B36A2F56BACF}" srcOrd="0" destOrd="0" presId="urn:microsoft.com/office/officeart/2005/8/layout/process1"/>
    <dgm:cxn modelId="{41841209-0B5A-4869-841D-2430D0B680C0}" type="presParOf" srcId="{D2BFCEEB-3B1B-4518-A508-346A87B74A87}" destId="{2019D471-3AA1-48B7-9E69-9CC46AE15898}" srcOrd="6" destOrd="0" presId="urn:microsoft.com/office/officeart/2005/8/layout/process1"/>
    <dgm:cxn modelId="{D0D3F088-E64F-4E6A-B01A-63AA9A380EFD}" type="presParOf" srcId="{D2BFCEEB-3B1B-4518-A508-346A87B74A87}" destId="{37DB6090-5C56-4F3C-AF2C-09735B342D10}" srcOrd="7" destOrd="0" presId="urn:microsoft.com/office/officeart/2005/8/layout/process1"/>
    <dgm:cxn modelId="{CB189CC8-DAD6-45FD-9A22-7198BE4E1259}" type="presParOf" srcId="{37DB6090-5C56-4F3C-AF2C-09735B342D10}" destId="{288CD177-66BE-4C52-BA5B-4EDE829D06B7}" srcOrd="0" destOrd="0" presId="urn:microsoft.com/office/officeart/2005/8/layout/process1"/>
    <dgm:cxn modelId="{3DE04FB9-2F32-4843-A28E-11470143E6C1}" type="presParOf" srcId="{D2BFCEEB-3B1B-4518-A508-346A87B74A87}" destId="{0EA0BCB3-5130-4538-B094-70CC315C5D2B}" srcOrd="8" destOrd="0" presId="urn:microsoft.com/office/officeart/2005/8/layout/process1"/>
    <dgm:cxn modelId="{827A919E-AF30-44A9-9514-CDF240F42C97}" type="presParOf" srcId="{D2BFCEEB-3B1B-4518-A508-346A87B74A87}" destId="{0561936B-7C9A-46A0-AF43-F013F05F9B7A}" srcOrd="9" destOrd="0" presId="urn:microsoft.com/office/officeart/2005/8/layout/process1"/>
    <dgm:cxn modelId="{F684BC3D-9E53-45F5-BA0F-F1FD7F10A7C4}" type="presParOf" srcId="{0561936B-7C9A-46A0-AF43-F013F05F9B7A}" destId="{FA3E0EF2-04BD-48F8-80BF-1D7A3F3CB263}" srcOrd="0" destOrd="0" presId="urn:microsoft.com/office/officeart/2005/8/layout/process1"/>
    <dgm:cxn modelId="{7F8E3A89-B9D0-4D3A-9414-DBB81B959EE6}" type="presParOf" srcId="{D2BFCEEB-3B1B-4518-A508-346A87B74A87}" destId="{B634397D-2950-4AED-B03B-93E344F04A2B}" srcOrd="10" destOrd="0" presId="urn:microsoft.com/office/officeart/2005/8/layout/process1"/>
    <dgm:cxn modelId="{BA4C04A4-EBC5-4340-B6B9-2CB80DD50733}" type="presParOf" srcId="{D2BFCEEB-3B1B-4518-A508-346A87B74A87}" destId="{E5F11941-DF65-4B6F-8BEC-FE931830FAAE}" srcOrd="11" destOrd="0" presId="urn:microsoft.com/office/officeart/2005/8/layout/process1"/>
    <dgm:cxn modelId="{34EC8FC8-C94F-49F2-B3AB-B227270D996F}" type="presParOf" srcId="{E5F11941-DF65-4B6F-8BEC-FE931830FAAE}" destId="{FE8DD3DB-2604-4D2A-9E08-F18757D4D5A9}" srcOrd="0" destOrd="0" presId="urn:microsoft.com/office/officeart/2005/8/layout/process1"/>
    <dgm:cxn modelId="{74B6D62E-0BB0-439D-A2AA-362BE0091CE0}" type="presParOf" srcId="{D2BFCEEB-3B1B-4518-A508-346A87B74A87}" destId="{8BC363B3-621A-4415-B263-C7B70810FDDE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74CB3F-56DD-40B1-B5A4-85AB91022F08}" type="doc">
      <dgm:prSet loTypeId="urn:microsoft.com/office/officeart/2005/8/layout/process1" loCatId="process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0D23C0C8-FA6D-4AC7-8AC2-03C2DBD570B2}">
      <dgm:prSet phldrT="[Text]" custT="1"/>
      <dgm:spPr/>
      <dgm:t>
        <a:bodyPr/>
        <a:lstStyle/>
        <a:p>
          <a:r>
            <a:rPr lang="en-US" sz="2000">
              <a:effectLst/>
            </a:rPr>
            <a:t>Outreach</a:t>
          </a:r>
        </a:p>
      </dgm:t>
    </dgm:pt>
    <dgm:pt modelId="{DA3B9920-E451-49BF-85E6-E2CF89127DD8}" type="parTrans" cxnId="{2A29BB25-D76B-45C1-BF0B-0312AF16F91D}">
      <dgm:prSet/>
      <dgm:spPr/>
      <dgm:t>
        <a:bodyPr/>
        <a:lstStyle/>
        <a:p>
          <a:endParaRPr lang="en-US"/>
        </a:p>
      </dgm:t>
    </dgm:pt>
    <dgm:pt modelId="{09082C4B-29EC-41AF-8851-30C824196785}" type="sibTrans" cxnId="{2A29BB25-D76B-45C1-BF0B-0312AF16F91D}">
      <dgm:prSet/>
      <dgm:spPr/>
      <dgm:t>
        <a:bodyPr/>
        <a:lstStyle/>
        <a:p>
          <a:endParaRPr lang="en-US"/>
        </a:p>
      </dgm:t>
    </dgm:pt>
    <dgm:pt modelId="{89A1E8E6-5400-427C-83F9-653AF9B7E93E}">
      <dgm:prSet phldrT="[Text]" custT="1"/>
      <dgm:spPr/>
      <dgm:t>
        <a:bodyPr/>
        <a:lstStyle/>
        <a:p>
          <a:r>
            <a:rPr lang="en-US" sz="2000">
              <a:effectLst/>
            </a:rPr>
            <a:t>Admin. Draft Housing Element</a:t>
          </a:r>
          <a:endParaRPr lang="en-US" sz="2000"/>
        </a:p>
      </dgm:t>
    </dgm:pt>
    <dgm:pt modelId="{6FEFD061-07E7-4A46-88B7-EBA336C407E3}" type="parTrans" cxnId="{B4661091-C065-4AB4-8FE8-A4DF1CD6A118}">
      <dgm:prSet/>
      <dgm:spPr/>
      <dgm:t>
        <a:bodyPr/>
        <a:lstStyle/>
        <a:p>
          <a:endParaRPr lang="en-US"/>
        </a:p>
      </dgm:t>
    </dgm:pt>
    <dgm:pt modelId="{A0B5E135-329D-46B0-8F3F-F2DC154F4B9D}" type="sibTrans" cxnId="{B4661091-C065-4AB4-8FE8-A4DF1CD6A118}">
      <dgm:prSet/>
      <dgm:spPr/>
      <dgm:t>
        <a:bodyPr/>
        <a:lstStyle/>
        <a:p>
          <a:endParaRPr lang="en-US"/>
        </a:p>
      </dgm:t>
    </dgm:pt>
    <dgm:pt modelId="{6CB2A0AC-CF85-4400-8DD1-F009376861DE}">
      <dgm:prSet phldrT="[Text]" custT="1"/>
      <dgm:spPr/>
      <dgm:t>
        <a:bodyPr/>
        <a:lstStyle/>
        <a:p>
          <a:r>
            <a:rPr lang="en-US" sz="2000">
              <a:effectLst/>
            </a:rPr>
            <a:t>Public Review Draft Housing Element (30-40 days)</a:t>
          </a:r>
          <a:endParaRPr lang="en-US" sz="2000"/>
        </a:p>
      </dgm:t>
    </dgm:pt>
    <dgm:pt modelId="{D3C6D6B9-C1C3-4D9A-A5BA-0D9AE92D83F4}" type="parTrans" cxnId="{E37A22E3-1D72-4DB6-ADAE-D5FAE8624C4C}">
      <dgm:prSet/>
      <dgm:spPr/>
      <dgm:t>
        <a:bodyPr/>
        <a:lstStyle/>
        <a:p>
          <a:endParaRPr lang="en-US"/>
        </a:p>
      </dgm:t>
    </dgm:pt>
    <dgm:pt modelId="{6E81478F-E530-44CF-94F4-4AC10D1FF03E}" type="sibTrans" cxnId="{E37A22E3-1D72-4DB6-ADAE-D5FAE8624C4C}">
      <dgm:prSet/>
      <dgm:spPr/>
      <dgm:t>
        <a:bodyPr/>
        <a:lstStyle/>
        <a:p>
          <a:endParaRPr lang="en-US"/>
        </a:p>
      </dgm:t>
    </dgm:pt>
    <dgm:pt modelId="{856098F7-4581-4143-8F52-5ADFDA7FDAF4}">
      <dgm:prSet phldrT="[Text]" custT="1"/>
      <dgm:spPr/>
      <dgm:t>
        <a:bodyPr/>
        <a:lstStyle/>
        <a:p>
          <a:r>
            <a:rPr lang="en-US" sz="2000"/>
            <a:t>Adoption Hearings</a:t>
          </a:r>
        </a:p>
      </dgm:t>
    </dgm:pt>
    <dgm:pt modelId="{59479D49-95B5-4405-8C8D-94EB4CEB9E9F}" type="parTrans" cxnId="{291F5721-32CD-4266-9FCE-8049AEAC1C4B}">
      <dgm:prSet/>
      <dgm:spPr/>
      <dgm:t>
        <a:bodyPr/>
        <a:lstStyle/>
        <a:p>
          <a:endParaRPr lang="en-US"/>
        </a:p>
      </dgm:t>
    </dgm:pt>
    <dgm:pt modelId="{C9D3CFFF-94E6-44C2-ABBF-0B6FA25770EA}" type="sibTrans" cxnId="{291F5721-32CD-4266-9FCE-8049AEAC1C4B}">
      <dgm:prSet/>
      <dgm:spPr/>
      <dgm:t>
        <a:bodyPr/>
        <a:lstStyle/>
        <a:p>
          <a:endParaRPr lang="en-US"/>
        </a:p>
      </dgm:t>
    </dgm:pt>
    <dgm:pt modelId="{D9B5759A-B731-43DD-83A6-CE399B619A00}">
      <dgm:prSet custT="1"/>
      <dgm:spPr/>
      <dgm:t>
        <a:bodyPr/>
        <a:lstStyle/>
        <a:p>
          <a:r>
            <a:rPr lang="en-US" sz="2000">
              <a:effectLst/>
            </a:rPr>
            <a:t>Submit to HCD – 1</a:t>
          </a:r>
          <a:r>
            <a:rPr lang="en-US" sz="2000" baseline="30000">
              <a:effectLst/>
            </a:rPr>
            <a:t>st</a:t>
          </a:r>
          <a:r>
            <a:rPr lang="en-US" sz="2000">
              <a:effectLst/>
            </a:rPr>
            <a:t> Review </a:t>
          </a:r>
          <a:br>
            <a:rPr lang="en-US" sz="2000">
              <a:effectLst/>
            </a:rPr>
          </a:br>
          <a:r>
            <a:rPr lang="en-US" sz="2000">
              <a:effectLst/>
            </a:rPr>
            <a:t>(90 days)</a:t>
          </a:r>
          <a:endParaRPr lang="en-US" sz="2000"/>
        </a:p>
      </dgm:t>
    </dgm:pt>
    <dgm:pt modelId="{D2114D5B-AEA1-429E-B695-12C4BBD380CE}" type="parTrans" cxnId="{4402AAB3-09CB-4E18-A1C7-FD875FB9A0F0}">
      <dgm:prSet/>
      <dgm:spPr/>
      <dgm:t>
        <a:bodyPr/>
        <a:lstStyle/>
        <a:p>
          <a:endParaRPr lang="en-US"/>
        </a:p>
      </dgm:t>
    </dgm:pt>
    <dgm:pt modelId="{4CBC67F9-4180-4592-8CB3-1DD96EDC63FE}" type="sibTrans" cxnId="{4402AAB3-09CB-4E18-A1C7-FD875FB9A0F0}">
      <dgm:prSet/>
      <dgm:spPr/>
      <dgm:t>
        <a:bodyPr/>
        <a:lstStyle/>
        <a:p>
          <a:endParaRPr lang="en-US"/>
        </a:p>
      </dgm:t>
    </dgm:pt>
    <dgm:pt modelId="{E3FCE2AA-1F80-4B3A-AEAF-6D856BDD3FF9}">
      <dgm:prSet custT="1"/>
      <dgm:spPr/>
      <dgm:t>
        <a:bodyPr/>
        <a:lstStyle/>
        <a:p>
          <a:r>
            <a:rPr lang="en-US" sz="2000">
              <a:effectLst/>
            </a:rPr>
            <a:t>Outreach</a:t>
          </a:r>
          <a:endParaRPr lang="en-US" sz="2000"/>
        </a:p>
      </dgm:t>
    </dgm:pt>
    <dgm:pt modelId="{95DD3538-2B69-4AA3-9FBD-0F9CA900E337}" type="parTrans" cxnId="{2D1AA1E5-F603-4C6B-B895-CD006094DABB}">
      <dgm:prSet/>
      <dgm:spPr/>
      <dgm:t>
        <a:bodyPr/>
        <a:lstStyle/>
        <a:p>
          <a:endParaRPr lang="en-US"/>
        </a:p>
      </dgm:t>
    </dgm:pt>
    <dgm:pt modelId="{E274AB0C-4F98-4CBD-AA37-897D0E8737E7}" type="sibTrans" cxnId="{2D1AA1E5-F603-4C6B-B895-CD006094DABB}">
      <dgm:prSet/>
      <dgm:spPr/>
      <dgm:t>
        <a:bodyPr/>
        <a:lstStyle/>
        <a:p>
          <a:endParaRPr lang="en-US"/>
        </a:p>
      </dgm:t>
    </dgm:pt>
    <dgm:pt modelId="{55666C40-F601-4D71-98DC-CB2B762AC6A9}">
      <dgm:prSet custT="1"/>
      <dgm:spPr/>
      <dgm:t>
        <a:bodyPr/>
        <a:lstStyle/>
        <a:p>
          <a:r>
            <a:rPr lang="en-US" sz="2000">
              <a:effectLst/>
            </a:rPr>
            <a:t>Submit to HCD – 2</a:t>
          </a:r>
          <a:r>
            <a:rPr lang="en-US" sz="2000" baseline="30000">
              <a:effectLst/>
            </a:rPr>
            <a:t>nd</a:t>
          </a:r>
          <a:r>
            <a:rPr lang="en-US" sz="2000">
              <a:effectLst/>
            </a:rPr>
            <a:t> Review </a:t>
          </a:r>
          <a:br>
            <a:rPr lang="en-US" sz="2000">
              <a:effectLst/>
            </a:rPr>
          </a:br>
          <a:r>
            <a:rPr lang="en-US" sz="2000">
              <a:effectLst/>
            </a:rPr>
            <a:t>(60 days)</a:t>
          </a:r>
          <a:endParaRPr lang="en-US" sz="200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B4C9B068-BF23-4F74-8AF0-FD93DE7160A8}" type="parTrans" cxnId="{976FDFBC-CED4-45EE-8D42-62BC4CA278C2}">
      <dgm:prSet/>
      <dgm:spPr/>
      <dgm:t>
        <a:bodyPr/>
        <a:lstStyle/>
        <a:p>
          <a:endParaRPr lang="en-US"/>
        </a:p>
      </dgm:t>
    </dgm:pt>
    <dgm:pt modelId="{67CFA61B-050A-4EE0-A5C5-164143B30731}" type="sibTrans" cxnId="{976FDFBC-CED4-45EE-8D42-62BC4CA278C2}">
      <dgm:prSet/>
      <dgm:spPr/>
      <dgm:t>
        <a:bodyPr/>
        <a:lstStyle/>
        <a:p>
          <a:endParaRPr lang="en-US"/>
        </a:p>
      </dgm:t>
    </dgm:pt>
    <dgm:pt modelId="{7386A776-71D1-4C6A-9322-8E2A9C3A82FB}" type="pres">
      <dgm:prSet presAssocID="{B274CB3F-56DD-40B1-B5A4-85AB91022F08}" presName="Name0" presStyleCnt="0">
        <dgm:presLayoutVars>
          <dgm:dir/>
          <dgm:resizeHandles val="exact"/>
        </dgm:presLayoutVars>
      </dgm:prSet>
      <dgm:spPr/>
    </dgm:pt>
    <dgm:pt modelId="{3887F060-5017-4F2F-AEBE-367239B0B16C}" type="pres">
      <dgm:prSet presAssocID="{0D23C0C8-FA6D-4AC7-8AC2-03C2DBD570B2}" presName="node" presStyleLbl="node1" presStyleIdx="0" presStyleCnt="7" custScaleY="273000">
        <dgm:presLayoutVars>
          <dgm:bulletEnabled val="1"/>
        </dgm:presLayoutVars>
      </dgm:prSet>
      <dgm:spPr/>
    </dgm:pt>
    <dgm:pt modelId="{6B1F8D0E-8B2F-4BF0-9656-4F5EBC76495C}" type="pres">
      <dgm:prSet presAssocID="{09082C4B-29EC-41AF-8851-30C824196785}" presName="sibTrans" presStyleLbl="sibTrans2D1" presStyleIdx="0" presStyleCnt="6"/>
      <dgm:spPr/>
    </dgm:pt>
    <dgm:pt modelId="{A0EFE9B0-FF64-44AC-AEF1-7657F9D04EEE}" type="pres">
      <dgm:prSet presAssocID="{09082C4B-29EC-41AF-8851-30C824196785}" presName="connectorText" presStyleLbl="sibTrans2D1" presStyleIdx="0" presStyleCnt="6"/>
      <dgm:spPr/>
    </dgm:pt>
    <dgm:pt modelId="{49462BD0-56A7-45E0-A8AE-720465F2E455}" type="pres">
      <dgm:prSet presAssocID="{89A1E8E6-5400-427C-83F9-653AF9B7E93E}" presName="node" presStyleLbl="node1" presStyleIdx="1" presStyleCnt="7" custScaleY="273001">
        <dgm:presLayoutVars>
          <dgm:bulletEnabled val="1"/>
        </dgm:presLayoutVars>
      </dgm:prSet>
      <dgm:spPr/>
    </dgm:pt>
    <dgm:pt modelId="{51DE9889-886E-4416-A340-C142DEFD54D2}" type="pres">
      <dgm:prSet presAssocID="{A0B5E135-329D-46B0-8F3F-F2DC154F4B9D}" presName="sibTrans" presStyleLbl="sibTrans2D1" presStyleIdx="1" presStyleCnt="6"/>
      <dgm:spPr/>
    </dgm:pt>
    <dgm:pt modelId="{EC59FF00-11A5-4526-B0F7-5DFCEFCE6A56}" type="pres">
      <dgm:prSet presAssocID="{A0B5E135-329D-46B0-8F3F-F2DC154F4B9D}" presName="connectorText" presStyleLbl="sibTrans2D1" presStyleIdx="1" presStyleCnt="6"/>
      <dgm:spPr/>
    </dgm:pt>
    <dgm:pt modelId="{C29074E1-6E70-4BA7-8291-3D6D8B8E83B1}" type="pres">
      <dgm:prSet presAssocID="{6CB2A0AC-CF85-4400-8DD1-F009376861DE}" presName="node" presStyleLbl="node1" presStyleIdx="2" presStyleCnt="7" custScaleX="98936" custScaleY="273000">
        <dgm:presLayoutVars>
          <dgm:bulletEnabled val="1"/>
        </dgm:presLayoutVars>
      </dgm:prSet>
      <dgm:spPr/>
    </dgm:pt>
    <dgm:pt modelId="{C21F0C55-C397-4547-88C3-FF674BA529FC}" type="pres">
      <dgm:prSet presAssocID="{6E81478F-E530-44CF-94F4-4AC10D1FF03E}" presName="sibTrans" presStyleLbl="sibTrans2D1" presStyleIdx="2" presStyleCnt="6"/>
      <dgm:spPr/>
    </dgm:pt>
    <dgm:pt modelId="{E74ACADC-D1D4-45E5-8D81-2CEFB747042C}" type="pres">
      <dgm:prSet presAssocID="{6E81478F-E530-44CF-94F4-4AC10D1FF03E}" presName="connectorText" presStyleLbl="sibTrans2D1" presStyleIdx="2" presStyleCnt="6"/>
      <dgm:spPr/>
    </dgm:pt>
    <dgm:pt modelId="{28EFEBEC-B4DC-46B1-B784-9B9FD1D094F3}" type="pres">
      <dgm:prSet presAssocID="{E3FCE2AA-1F80-4B3A-AEAF-6D856BDD3FF9}" presName="node" presStyleLbl="node1" presStyleIdx="3" presStyleCnt="7" custScaleY="273000">
        <dgm:presLayoutVars>
          <dgm:bulletEnabled val="1"/>
        </dgm:presLayoutVars>
      </dgm:prSet>
      <dgm:spPr/>
    </dgm:pt>
    <dgm:pt modelId="{C81F672B-BBDD-4120-B1E4-5C1B1F24D66F}" type="pres">
      <dgm:prSet presAssocID="{E274AB0C-4F98-4CBD-AA37-897D0E8737E7}" presName="sibTrans" presStyleLbl="sibTrans2D1" presStyleIdx="3" presStyleCnt="6"/>
      <dgm:spPr/>
    </dgm:pt>
    <dgm:pt modelId="{60B73BD5-77F2-43DB-A2D6-DFF8738DF5E9}" type="pres">
      <dgm:prSet presAssocID="{E274AB0C-4F98-4CBD-AA37-897D0E8737E7}" presName="connectorText" presStyleLbl="sibTrans2D1" presStyleIdx="3" presStyleCnt="6"/>
      <dgm:spPr/>
    </dgm:pt>
    <dgm:pt modelId="{827FB8FB-27CD-4760-95D2-D5D16CD995B6}" type="pres">
      <dgm:prSet presAssocID="{D9B5759A-B731-43DD-83A6-CE399B619A00}" presName="node" presStyleLbl="node1" presStyleIdx="4" presStyleCnt="7" custScaleY="273000">
        <dgm:presLayoutVars>
          <dgm:bulletEnabled val="1"/>
        </dgm:presLayoutVars>
      </dgm:prSet>
      <dgm:spPr/>
    </dgm:pt>
    <dgm:pt modelId="{71FE32EF-F77D-47D4-96A4-75078D941F98}" type="pres">
      <dgm:prSet presAssocID="{4CBC67F9-4180-4592-8CB3-1DD96EDC63FE}" presName="sibTrans" presStyleLbl="sibTrans2D1" presStyleIdx="4" presStyleCnt="6"/>
      <dgm:spPr/>
    </dgm:pt>
    <dgm:pt modelId="{E02BD17C-46D8-48B6-90B3-A29819B6B600}" type="pres">
      <dgm:prSet presAssocID="{4CBC67F9-4180-4592-8CB3-1DD96EDC63FE}" presName="connectorText" presStyleLbl="sibTrans2D1" presStyleIdx="4" presStyleCnt="6"/>
      <dgm:spPr/>
    </dgm:pt>
    <dgm:pt modelId="{713A929A-C60C-4DCF-9444-89FC6B397E8F}" type="pres">
      <dgm:prSet presAssocID="{55666C40-F601-4D71-98DC-CB2B762AC6A9}" presName="node" presStyleLbl="node1" presStyleIdx="5" presStyleCnt="7" custScaleY="273000">
        <dgm:presLayoutVars>
          <dgm:bulletEnabled val="1"/>
        </dgm:presLayoutVars>
      </dgm:prSet>
      <dgm:spPr/>
    </dgm:pt>
    <dgm:pt modelId="{1A3336C6-AAFB-4BF7-B9DE-AFB1626E8CA0}" type="pres">
      <dgm:prSet presAssocID="{67CFA61B-050A-4EE0-A5C5-164143B30731}" presName="sibTrans" presStyleLbl="sibTrans2D1" presStyleIdx="5" presStyleCnt="6"/>
      <dgm:spPr/>
    </dgm:pt>
    <dgm:pt modelId="{D5192D21-BA4A-460B-A490-AD391DA19781}" type="pres">
      <dgm:prSet presAssocID="{67CFA61B-050A-4EE0-A5C5-164143B30731}" presName="connectorText" presStyleLbl="sibTrans2D1" presStyleIdx="5" presStyleCnt="6"/>
      <dgm:spPr/>
    </dgm:pt>
    <dgm:pt modelId="{C8E5D1A3-CF45-441E-9522-BBBD3214B79D}" type="pres">
      <dgm:prSet presAssocID="{856098F7-4581-4143-8F52-5ADFDA7FDAF4}" presName="node" presStyleLbl="node1" presStyleIdx="6" presStyleCnt="7" custScaleY="273000">
        <dgm:presLayoutVars>
          <dgm:bulletEnabled val="1"/>
        </dgm:presLayoutVars>
      </dgm:prSet>
      <dgm:spPr/>
    </dgm:pt>
  </dgm:ptLst>
  <dgm:cxnLst>
    <dgm:cxn modelId="{6CE6260F-D937-4BBD-A1A7-4A256A315624}" type="presOf" srcId="{856098F7-4581-4143-8F52-5ADFDA7FDAF4}" destId="{C8E5D1A3-CF45-441E-9522-BBBD3214B79D}" srcOrd="0" destOrd="0" presId="urn:microsoft.com/office/officeart/2005/8/layout/process1"/>
    <dgm:cxn modelId="{C4247E10-05CC-4B5B-B70D-05B85C443F6C}" type="presOf" srcId="{4CBC67F9-4180-4592-8CB3-1DD96EDC63FE}" destId="{71FE32EF-F77D-47D4-96A4-75078D941F98}" srcOrd="0" destOrd="0" presId="urn:microsoft.com/office/officeart/2005/8/layout/process1"/>
    <dgm:cxn modelId="{5412051F-A870-47EF-A603-3A509D7E9629}" type="presOf" srcId="{67CFA61B-050A-4EE0-A5C5-164143B30731}" destId="{1A3336C6-AAFB-4BF7-B9DE-AFB1626E8CA0}" srcOrd="0" destOrd="0" presId="urn:microsoft.com/office/officeart/2005/8/layout/process1"/>
    <dgm:cxn modelId="{291F5721-32CD-4266-9FCE-8049AEAC1C4B}" srcId="{B274CB3F-56DD-40B1-B5A4-85AB91022F08}" destId="{856098F7-4581-4143-8F52-5ADFDA7FDAF4}" srcOrd="6" destOrd="0" parTransId="{59479D49-95B5-4405-8C8D-94EB4CEB9E9F}" sibTransId="{C9D3CFFF-94E6-44C2-ABBF-0B6FA25770EA}"/>
    <dgm:cxn modelId="{40DD6923-6CE7-4AE7-B0B9-8EB63ED9E411}" type="presOf" srcId="{A0B5E135-329D-46B0-8F3F-F2DC154F4B9D}" destId="{51DE9889-886E-4416-A340-C142DEFD54D2}" srcOrd="0" destOrd="0" presId="urn:microsoft.com/office/officeart/2005/8/layout/process1"/>
    <dgm:cxn modelId="{2A29BB25-D76B-45C1-BF0B-0312AF16F91D}" srcId="{B274CB3F-56DD-40B1-B5A4-85AB91022F08}" destId="{0D23C0C8-FA6D-4AC7-8AC2-03C2DBD570B2}" srcOrd="0" destOrd="0" parTransId="{DA3B9920-E451-49BF-85E6-E2CF89127DD8}" sibTransId="{09082C4B-29EC-41AF-8851-30C824196785}"/>
    <dgm:cxn modelId="{62A7B72A-CA0A-4D03-ACF1-7FEBD0B0946D}" type="presOf" srcId="{E274AB0C-4F98-4CBD-AA37-897D0E8737E7}" destId="{C81F672B-BBDD-4120-B1E4-5C1B1F24D66F}" srcOrd="0" destOrd="0" presId="urn:microsoft.com/office/officeart/2005/8/layout/process1"/>
    <dgm:cxn modelId="{74C2532F-CC39-49C9-963A-1C9665518AC4}" type="presOf" srcId="{4CBC67F9-4180-4592-8CB3-1DD96EDC63FE}" destId="{E02BD17C-46D8-48B6-90B3-A29819B6B600}" srcOrd="1" destOrd="0" presId="urn:microsoft.com/office/officeart/2005/8/layout/process1"/>
    <dgm:cxn modelId="{74AC3835-E78F-40C7-941F-73F243012775}" type="presOf" srcId="{09082C4B-29EC-41AF-8851-30C824196785}" destId="{6B1F8D0E-8B2F-4BF0-9656-4F5EBC76495C}" srcOrd="0" destOrd="0" presId="urn:microsoft.com/office/officeart/2005/8/layout/process1"/>
    <dgm:cxn modelId="{99FDE45C-E3F9-43F3-93C5-B6BAC54C89CB}" type="presOf" srcId="{B274CB3F-56DD-40B1-B5A4-85AB91022F08}" destId="{7386A776-71D1-4C6A-9322-8E2A9C3A82FB}" srcOrd="0" destOrd="0" presId="urn:microsoft.com/office/officeart/2005/8/layout/process1"/>
    <dgm:cxn modelId="{C9664E44-C9DC-460D-A528-B4C5FAC0EC3D}" type="presOf" srcId="{A0B5E135-329D-46B0-8F3F-F2DC154F4B9D}" destId="{EC59FF00-11A5-4526-B0F7-5DFCEFCE6A56}" srcOrd="1" destOrd="0" presId="urn:microsoft.com/office/officeart/2005/8/layout/process1"/>
    <dgm:cxn modelId="{CE928553-C109-4C3D-B3A2-F12616C1A6D7}" type="presOf" srcId="{E274AB0C-4F98-4CBD-AA37-897D0E8737E7}" destId="{60B73BD5-77F2-43DB-A2D6-DFF8738DF5E9}" srcOrd="1" destOrd="0" presId="urn:microsoft.com/office/officeart/2005/8/layout/process1"/>
    <dgm:cxn modelId="{A5590681-3D95-4C98-8CB8-6A673BBEEB53}" type="presOf" srcId="{0D23C0C8-FA6D-4AC7-8AC2-03C2DBD570B2}" destId="{3887F060-5017-4F2F-AEBE-367239B0B16C}" srcOrd="0" destOrd="0" presId="urn:microsoft.com/office/officeart/2005/8/layout/process1"/>
    <dgm:cxn modelId="{930FFE84-D172-4831-BD3C-F0CF03A035B7}" type="presOf" srcId="{D9B5759A-B731-43DD-83A6-CE399B619A00}" destId="{827FB8FB-27CD-4760-95D2-D5D16CD995B6}" srcOrd="0" destOrd="0" presId="urn:microsoft.com/office/officeart/2005/8/layout/process1"/>
    <dgm:cxn modelId="{B4661091-C065-4AB4-8FE8-A4DF1CD6A118}" srcId="{B274CB3F-56DD-40B1-B5A4-85AB91022F08}" destId="{89A1E8E6-5400-427C-83F9-653AF9B7E93E}" srcOrd="1" destOrd="0" parTransId="{6FEFD061-07E7-4A46-88B7-EBA336C407E3}" sibTransId="{A0B5E135-329D-46B0-8F3F-F2DC154F4B9D}"/>
    <dgm:cxn modelId="{E07F46A5-C7B8-4046-A3F7-E1C83969F309}" type="presOf" srcId="{6E81478F-E530-44CF-94F4-4AC10D1FF03E}" destId="{C21F0C55-C397-4547-88C3-FF674BA529FC}" srcOrd="0" destOrd="0" presId="urn:microsoft.com/office/officeart/2005/8/layout/process1"/>
    <dgm:cxn modelId="{4402AAB3-09CB-4E18-A1C7-FD875FB9A0F0}" srcId="{B274CB3F-56DD-40B1-B5A4-85AB91022F08}" destId="{D9B5759A-B731-43DD-83A6-CE399B619A00}" srcOrd="4" destOrd="0" parTransId="{D2114D5B-AEA1-429E-B695-12C4BBD380CE}" sibTransId="{4CBC67F9-4180-4592-8CB3-1DD96EDC63FE}"/>
    <dgm:cxn modelId="{C86DF9BA-7B9E-4C2E-ADBC-EDA6B778DB81}" type="presOf" srcId="{67CFA61B-050A-4EE0-A5C5-164143B30731}" destId="{D5192D21-BA4A-460B-A490-AD391DA19781}" srcOrd="1" destOrd="0" presId="urn:microsoft.com/office/officeart/2005/8/layout/process1"/>
    <dgm:cxn modelId="{976FDFBC-CED4-45EE-8D42-62BC4CA278C2}" srcId="{B274CB3F-56DD-40B1-B5A4-85AB91022F08}" destId="{55666C40-F601-4D71-98DC-CB2B762AC6A9}" srcOrd="5" destOrd="0" parTransId="{B4C9B068-BF23-4F74-8AF0-FD93DE7160A8}" sibTransId="{67CFA61B-050A-4EE0-A5C5-164143B30731}"/>
    <dgm:cxn modelId="{ADF71DC8-0CB5-4532-942E-6FE2DAD72F51}" type="presOf" srcId="{E3FCE2AA-1F80-4B3A-AEAF-6D856BDD3FF9}" destId="{28EFEBEC-B4DC-46B1-B784-9B9FD1D094F3}" srcOrd="0" destOrd="0" presId="urn:microsoft.com/office/officeart/2005/8/layout/process1"/>
    <dgm:cxn modelId="{47D293DB-482B-4CC9-9598-F35F3C6C0563}" type="presOf" srcId="{6CB2A0AC-CF85-4400-8DD1-F009376861DE}" destId="{C29074E1-6E70-4BA7-8291-3D6D8B8E83B1}" srcOrd="0" destOrd="0" presId="urn:microsoft.com/office/officeart/2005/8/layout/process1"/>
    <dgm:cxn modelId="{E37A22E3-1D72-4DB6-ADAE-D5FAE8624C4C}" srcId="{B274CB3F-56DD-40B1-B5A4-85AB91022F08}" destId="{6CB2A0AC-CF85-4400-8DD1-F009376861DE}" srcOrd="2" destOrd="0" parTransId="{D3C6D6B9-C1C3-4D9A-A5BA-0D9AE92D83F4}" sibTransId="{6E81478F-E530-44CF-94F4-4AC10D1FF03E}"/>
    <dgm:cxn modelId="{2D1AA1E5-F603-4C6B-B895-CD006094DABB}" srcId="{B274CB3F-56DD-40B1-B5A4-85AB91022F08}" destId="{E3FCE2AA-1F80-4B3A-AEAF-6D856BDD3FF9}" srcOrd="3" destOrd="0" parTransId="{95DD3538-2B69-4AA3-9FBD-0F9CA900E337}" sibTransId="{E274AB0C-4F98-4CBD-AA37-897D0E8737E7}"/>
    <dgm:cxn modelId="{544845E8-33F8-4104-AC0B-D4DA5D844CF3}" type="presOf" srcId="{09082C4B-29EC-41AF-8851-30C824196785}" destId="{A0EFE9B0-FF64-44AC-AEF1-7657F9D04EEE}" srcOrd="1" destOrd="0" presId="urn:microsoft.com/office/officeart/2005/8/layout/process1"/>
    <dgm:cxn modelId="{58C128EB-BA50-4974-9C3E-31C6572DBA15}" type="presOf" srcId="{89A1E8E6-5400-427C-83F9-653AF9B7E93E}" destId="{49462BD0-56A7-45E0-A8AE-720465F2E455}" srcOrd="0" destOrd="0" presId="urn:microsoft.com/office/officeart/2005/8/layout/process1"/>
    <dgm:cxn modelId="{06AB37F7-1950-4483-BD80-43F7BE370A91}" type="presOf" srcId="{55666C40-F601-4D71-98DC-CB2B762AC6A9}" destId="{713A929A-C60C-4DCF-9444-89FC6B397E8F}" srcOrd="0" destOrd="0" presId="urn:microsoft.com/office/officeart/2005/8/layout/process1"/>
    <dgm:cxn modelId="{893D07F9-91C9-4966-B99F-00106A29743C}" type="presOf" srcId="{6E81478F-E530-44CF-94F4-4AC10D1FF03E}" destId="{E74ACADC-D1D4-45E5-8D81-2CEFB747042C}" srcOrd="1" destOrd="0" presId="urn:microsoft.com/office/officeart/2005/8/layout/process1"/>
    <dgm:cxn modelId="{A8DAA7EE-0A64-405A-9CF4-2DC49A945AFD}" type="presParOf" srcId="{7386A776-71D1-4C6A-9322-8E2A9C3A82FB}" destId="{3887F060-5017-4F2F-AEBE-367239B0B16C}" srcOrd="0" destOrd="0" presId="urn:microsoft.com/office/officeart/2005/8/layout/process1"/>
    <dgm:cxn modelId="{344FB034-F4A5-4E15-B71B-D5E8C40DAE24}" type="presParOf" srcId="{7386A776-71D1-4C6A-9322-8E2A9C3A82FB}" destId="{6B1F8D0E-8B2F-4BF0-9656-4F5EBC76495C}" srcOrd="1" destOrd="0" presId="urn:microsoft.com/office/officeart/2005/8/layout/process1"/>
    <dgm:cxn modelId="{8E77F325-4498-4DA6-8CB5-D46287A2B438}" type="presParOf" srcId="{6B1F8D0E-8B2F-4BF0-9656-4F5EBC76495C}" destId="{A0EFE9B0-FF64-44AC-AEF1-7657F9D04EEE}" srcOrd="0" destOrd="0" presId="urn:microsoft.com/office/officeart/2005/8/layout/process1"/>
    <dgm:cxn modelId="{AE6983CA-4EDD-44E4-B69F-114F85200F1B}" type="presParOf" srcId="{7386A776-71D1-4C6A-9322-8E2A9C3A82FB}" destId="{49462BD0-56A7-45E0-A8AE-720465F2E455}" srcOrd="2" destOrd="0" presId="urn:microsoft.com/office/officeart/2005/8/layout/process1"/>
    <dgm:cxn modelId="{25003F68-519F-48E0-88E1-A7526D87C5FA}" type="presParOf" srcId="{7386A776-71D1-4C6A-9322-8E2A9C3A82FB}" destId="{51DE9889-886E-4416-A340-C142DEFD54D2}" srcOrd="3" destOrd="0" presId="urn:microsoft.com/office/officeart/2005/8/layout/process1"/>
    <dgm:cxn modelId="{24F81636-1CC9-467A-B7DF-3228A6D1C5EE}" type="presParOf" srcId="{51DE9889-886E-4416-A340-C142DEFD54D2}" destId="{EC59FF00-11A5-4526-B0F7-5DFCEFCE6A56}" srcOrd="0" destOrd="0" presId="urn:microsoft.com/office/officeart/2005/8/layout/process1"/>
    <dgm:cxn modelId="{56BF92E8-171E-472E-A4F3-3E1564DD7B4F}" type="presParOf" srcId="{7386A776-71D1-4C6A-9322-8E2A9C3A82FB}" destId="{C29074E1-6E70-4BA7-8291-3D6D8B8E83B1}" srcOrd="4" destOrd="0" presId="urn:microsoft.com/office/officeart/2005/8/layout/process1"/>
    <dgm:cxn modelId="{463A2C2E-A48D-43F5-A2A3-26EEA09B4403}" type="presParOf" srcId="{7386A776-71D1-4C6A-9322-8E2A9C3A82FB}" destId="{C21F0C55-C397-4547-88C3-FF674BA529FC}" srcOrd="5" destOrd="0" presId="urn:microsoft.com/office/officeart/2005/8/layout/process1"/>
    <dgm:cxn modelId="{B1A90054-29D8-4D9C-9AC4-17C0F8699427}" type="presParOf" srcId="{C21F0C55-C397-4547-88C3-FF674BA529FC}" destId="{E74ACADC-D1D4-45E5-8D81-2CEFB747042C}" srcOrd="0" destOrd="0" presId="urn:microsoft.com/office/officeart/2005/8/layout/process1"/>
    <dgm:cxn modelId="{190FADFC-1F32-4F4F-8539-1697F0AEAB05}" type="presParOf" srcId="{7386A776-71D1-4C6A-9322-8E2A9C3A82FB}" destId="{28EFEBEC-B4DC-46B1-B784-9B9FD1D094F3}" srcOrd="6" destOrd="0" presId="urn:microsoft.com/office/officeart/2005/8/layout/process1"/>
    <dgm:cxn modelId="{1CC5CB73-4FB2-42A6-B3CD-3B5C1124119B}" type="presParOf" srcId="{7386A776-71D1-4C6A-9322-8E2A9C3A82FB}" destId="{C81F672B-BBDD-4120-B1E4-5C1B1F24D66F}" srcOrd="7" destOrd="0" presId="urn:microsoft.com/office/officeart/2005/8/layout/process1"/>
    <dgm:cxn modelId="{7186920F-926A-4D8B-AB12-56FFF9FFBCF0}" type="presParOf" srcId="{C81F672B-BBDD-4120-B1E4-5C1B1F24D66F}" destId="{60B73BD5-77F2-43DB-A2D6-DFF8738DF5E9}" srcOrd="0" destOrd="0" presId="urn:microsoft.com/office/officeart/2005/8/layout/process1"/>
    <dgm:cxn modelId="{2F92F003-566A-4ADE-898F-B4E9A05269E0}" type="presParOf" srcId="{7386A776-71D1-4C6A-9322-8E2A9C3A82FB}" destId="{827FB8FB-27CD-4760-95D2-D5D16CD995B6}" srcOrd="8" destOrd="0" presId="urn:microsoft.com/office/officeart/2005/8/layout/process1"/>
    <dgm:cxn modelId="{DF3D0439-0A59-44F3-959F-C97C9A86617D}" type="presParOf" srcId="{7386A776-71D1-4C6A-9322-8E2A9C3A82FB}" destId="{71FE32EF-F77D-47D4-96A4-75078D941F98}" srcOrd="9" destOrd="0" presId="urn:microsoft.com/office/officeart/2005/8/layout/process1"/>
    <dgm:cxn modelId="{971ADA51-5CAB-4F64-94C9-7EB3CA32A417}" type="presParOf" srcId="{71FE32EF-F77D-47D4-96A4-75078D941F98}" destId="{E02BD17C-46D8-48B6-90B3-A29819B6B600}" srcOrd="0" destOrd="0" presId="urn:microsoft.com/office/officeart/2005/8/layout/process1"/>
    <dgm:cxn modelId="{FD3C50DE-B349-4D09-B09E-AC248A0E5D71}" type="presParOf" srcId="{7386A776-71D1-4C6A-9322-8E2A9C3A82FB}" destId="{713A929A-C60C-4DCF-9444-89FC6B397E8F}" srcOrd="10" destOrd="0" presId="urn:microsoft.com/office/officeart/2005/8/layout/process1"/>
    <dgm:cxn modelId="{6BE763DB-942C-4906-B6F1-370811830389}" type="presParOf" srcId="{7386A776-71D1-4C6A-9322-8E2A9C3A82FB}" destId="{1A3336C6-AAFB-4BF7-B9DE-AFB1626E8CA0}" srcOrd="11" destOrd="0" presId="urn:microsoft.com/office/officeart/2005/8/layout/process1"/>
    <dgm:cxn modelId="{7256DD7A-CBC5-4ABE-B206-13079F5A1168}" type="presParOf" srcId="{1A3336C6-AAFB-4BF7-B9DE-AFB1626E8CA0}" destId="{D5192D21-BA4A-460B-A490-AD391DA19781}" srcOrd="0" destOrd="0" presId="urn:microsoft.com/office/officeart/2005/8/layout/process1"/>
    <dgm:cxn modelId="{F3CBAF33-A17D-487F-82A3-FFBAF8D61645}" type="presParOf" srcId="{7386A776-71D1-4C6A-9322-8E2A9C3A82FB}" destId="{C8E5D1A3-CF45-441E-9522-BBBD3214B79D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03C44-9DE7-4CDA-960F-D1748492B27C}">
      <dsp:nvSpPr>
        <dsp:cNvPr id="0" name=""/>
        <dsp:cNvSpPr/>
      </dsp:nvSpPr>
      <dsp:spPr>
        <a:xfrm>
          <a:off x="0" y="209"/>
          <a:ext cx="8877300" cy="101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Introductions</a:t>
          </a:r>
        </a:p>
      </dsp:txBody>
      <dsp:txXfrm>
        <a:off x="49347" y="49556"/>
        <a:ext cx="8778606" cy="912186"/>
      </dsp:txXfrm>
    </dsp:sp>
    <dsp:sp modelId="{B3FDCBD4-33DA-4CF0-A0CF-6810D2EA3A3E}">
      <dsp:nvSpPr>
        <dsp:cNvPr id="0" name=""/>
        <dsp:cNvSpPr/>
      </dsp:nvSpPr>
      <dsp:spPr>
        <a:xfrm>
          <a:off x="0" y="1166609"/>
          <a:ext cx="8877300" cy="101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Housing Element Overview/Contents</a:t>
          </a:r>
        </a:p>
      </dsp:txBody>
      <dsp:txXfrm>
        <a:off x="49347" y="1215956"/>
        <a:ext cx="8778606" cy="912186"/>
      </dsp:txXfrm>
    </dsp:sp>
    <dsp:sp modelId="{7A052692-F5B0-4B0E-832B-9CFFF48908E5}">
      <dsp:nvSpPr>
        <dsp:cNvPr id="0" name=""/>
        <dsp:cNvSpPr/>
      </dsp:nvSpPr>
      <dsp:spPr>
        <a:xfrm>
          <a:off x="0" y="2333009"/>
          <a:ext cx="8877300" cy="101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Regional Housing Needs Allocation (RHNA)</a:t>
          </a:r>
        </a:p>
      </dsp:txBody>
      <dsp:txXfrm>
        <a:off x="49347" y="2382356"/>
        <a:ext cx="8778606" cy="912186"/>
      </dsp:txXfrm>
    </dsp:sp>
    <dsp:sp modelId="{C1DC6DA0-FE16-4E71-811B-A7665960BAAB}">
      <dsp:nvSpPr>
        <dsp:cNvPr id="0" name=""/>
        <dsp:cNvSpPr/>
      </dsp:nvSpPr>
      <dsp:spPr>
        <a:xfrm>
          <a:off x="0" y="3499410"/>
          <a:ext cx="8877300" cy="101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Housing Element Background Data  </a:t>
          </a:r>
        </a:p>
      </dsp:txBody>
      <dsp:txXfrm>
        <a:off x="49347" y="3548757"/>
        <a:ext cx="8778606" cy="912186"/>
      </dsp:txXfrm>
    </dsp:sp>
    <dsp:sp modelId="{6B95561E-7D87-43F4-A0EA-9CE7FAA5C409}">
      <dsp:nvSpPr>
        <dsp:cNvPr id="0" name=""/>
        <dsp:cNvSpPr/>
      </dsp:nvSpPr>
      <dsp:spPr>
        <a:xfrm>
          <a:off x="0" y="4665810"/>
          <a:ext cx="8877300" cy="101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Discussion</a:t>
          </a:r>
        </a:p>
      </dsp:txBody>
      <dsp:txXfrm>
        <a:off x="49347" y="4715157"/>
        <a:ext cx="8778606" cy="9121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F46E33-8CFB-4DCC-9FA6-8CA20699F337}">
      <dsp:nvSpPr>
        <dsp:cNvPr id="0" name=""/>
        <dsp:cNvSpPr/>
      </dsp:nvSpPr>
      <dsp:spPr>
        <a:xfrm>
          <a:off x="262353" y="0"/>
          <a:ext cx="1673125" cy="1003875"/>
        </a:xfrm>
        <a:prstGeom prst="rect">
          <a:avLst/>
        </a:prstGeom>
        <a:solidFill>
          <a:srgbClr val="01B1EA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</a:rPr>
            <a:t>Fresno County </a:t>
          </a:r>
        </a:p>
      </dsp:txBody>
      <dsp:txXfrm>
        <a:off x="262353" y="0"/>
        <a:ext cx="1673125" cy="1003875"/>
      </dsp:txXfrm>
    </dsp:sp>
    <dsp:sp modelId="{5325D0FC-5917-477B-BDDB-91ACA750F9F8}">
      <dsp:nvSpPr>
        <dsp:cNvPr id="0" name=""/>
        <dsp:cNvSpPr/>
      </dsp:nvSpPr>
      <dsp:spPr>
        <a:xfrm>
          <a:off x="2097137" y="804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Coalinga</a:t>
          </a:r>
        </a:p>
      </dsp:txBody>
      <dsp:txXfrm>
        <a:off x="2097137" y="804"/>
        <a:ext cx="1673125" cy="1003875"/>
      </dsp:txXfrm>
    </dsp:sp>
    <dsp:sp modelId="{5075694C-B6E3-4449-A751-6E205CC9E39F}">
      <dsp:nvSpPr>
        <dsp:cNvPr id="0" name=""/>
        <dsp:cNvSpPr/>
      </dsp:nvSpPr>
      <dsp:spPr>
        <a:xfrm>
          <a:off x="3962404" y="1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Firebaugh </a:t>
          </a:r>
        </a:p>
      </dsp:txBody>
      <dsp:txXfrm>
        <a:off x="3962404" y="1"/>
        <a:ext cx="1673125" cy="1003875"/>
      </dsp:txXfrm>
    </dsp:sp>
    <dsp:sp modelId="{55DE46F4-AA4B-452A-A1B4-240F72C3AF0E}">
      <dsp:nvSpPr>
        <dsp:cNvPr id="0" name=""/>
        <dsp:cNvSpPr/>
      </dsp:nvSpPr>
      <dsp:spPr>
        <a:xfrm>
          <a:off x="256698" y="1171992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</a:t>
          </a:r>
          <a:br>
            <a:rPr lang="en-US" sz="2200" kern="1200"/>
          </a:br>
          <a:r>
            <a:rPr lang="en-US" sz="2200" kern="1200"/>
            <a:t>Kerman  </a:t>
          </a:r>
        </a:p>
      </dsp:txBody>
      <dsp:txXfrm>
        <a:off x="256698" y="1171992"/>
        <a:ext cx="1673125" cy="1003875"/>
      </dsp:txXfrm>
    </dsp:sp>
    <dsp:sp modelId="{519D73EA-CE41-4F22-93BB-293A7D83CEA0}">
      <dsp:nvSpPr>
        <dsp:cNvPr id="0" name=""/>
        <dsp:cNvSpPr/>
      </dsp:nvSpPr>
      <dsp:spPr>
        <a:xfrm>
          <a:off x="2097137" y="1171992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</a:t>
          </a:r>
          <a:br>
            <a:rPr lang="en-US" sz="2200" kern="1200"/>
          </a:br>
          <a:r>
            <a:rPr lang="en-US" sz="2200" kern="1200"/>
            <a:t>Fowler</a:t>
          </a:r>
        </a:p>
      </dsp:txBody>
      <dsp:txXfrm>
        <a:off x="2097137" y="1171992"/>
        <a:ext cx="1673125" cy="1003875"/>
      </dsp:txXfrm>
    </dsp:sp>
    <dsp:sp modelId="{74463C1B-82DF-4CE3-9ABE-1EFE0BF766ED}">
      <dsp:nvSpPr>
        <dsp:cNvPr id="0" name=""/>
        <dsp:cNvSpPr/>
      </dsp:nvSpPr>
      <dsp:spPr>
        <a:xfrm>
          <a:off x="3937575" y="1171992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Mendota</a:t>
          </a:r>
        </a:p>
      </dsp:txBody>
      <dsp:txXfrm>
        <a:off x="3937575" y="1171992"/>
        <a:ext cx="1673125" cy="1003875"/>
      </dsp:txXfrm>
    </dsp:sp>
    <dsp:sp modelId="{8334F392-853B-4537-9DB8-BE8A3030BE02}">
      <dsp:nvSpPr>
        <dsp:cNvPr id="0" name=""/>
        <dsp:cNvSpPr/>
      </dsp:nvSpPr>
      <dsp:spPr>
        <a:xfrm>
          <a:off x="256698" y="2343180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</a:t>
          </a:r>
          <a:br>
            <a:rPr lang="en-US" sz="2200" kern="1200"/>
          </a:br>
          <a:r>
            <a:rPr lang="en-US" sz="2200" kern="1200"/>
            <a:t>Parlier </a:t>
          </a:r>
        </a:p>
      </dsp:txBody>
      <dsp:txXfrm>
        <a:off x="256698" y="2343180"/>
        <a:ext cx="1673125" cy="1003875"/>
      </dsp:txXfrm>
    </dsp:sp>
    <dsp:sp modelId="{C6BC7E56-6833-4EF8-A508-2B2625DA14E2}">
      <dsp:nvSpPr>
        <dsp:cNvPr id="0" name=""/>
        <dsp:cNvSpPr/>
      </dsp:nvSpPr>
      <dsp:spPr>
        <a:xfrm>
          <a:off x="2097137" y="2343180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</a:t>
          </a:r>
          <a:br>
            <a:rPr lang="en-US" sz="2200" kern="1200"/>
          </a:br>
          <a:r>
            <a:rPr lang="en-US" sz="2200" kern="1200"/>
            <a:t>Fresno </a:t>
          </a:r>
        </a:p>
      </dsp:txBody>
      <dsp:txXfrm>
        <a:off x="2097137" y="2343180"/>
        <a:ext cx="1673125" cy="1003875"/>
      </dsp:txXfrm>
    </dsp:sp>
    <dsp:sp modelId="{A4F55AF2-CCCF-4BF0-9635-B5CD15C5F95C}">
      <dsp:nvSpPr>
        <dsp:cNvPr id="0" name=""/>
        <dsp:cNvSpPr/>
      </dsp:nvSpPr>
      <dsp:spPr>
        <a:xfrm>
          <a:off x="3937575" y="2343180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</a:t>
          </a:r>
          <a:br>
            <a:rPr lang="en-US" sz="2200" kern="1200"/>
          </a:br>
          <a:r>
            <a:rPr lang="en-US" sz="2200" kern="1200"/>
            <a:t>Huron</a:t>
          </a:r>
        </a:p>
      </dsp:txBody>
      <dsp:txXfrm>
        <a:off x="3937575" y="2343180"/>
        <a:ext cx="1673125" cy="1003875"/>
      </dsp:txXfrm>
    </dsp:sp>
    <dsp:sp modelId="{FD461BD3-9575-4C71-BB74-D700F7D76A6A}">
      <dsp:nvSpPr>
        <dsp:cNvPr id="0" name=""/>
        <dsp:cNvSpPr/>
      </dsp:nvSpPr>
      <dsp:spPr>
        <a:xfrm>
          <a:off x="256698" y="3514368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</a:t>
          </a:r>
          <a:br>
            <a:rPr lang="en-US" sz="2200" kern="1200"/>
          </a:br>
          <a:r>
            <a:rPr lang="en-US" sz="2200" kern="1200"/>
            <a:t>Sanger</a:t>
          </a:r>
        </a:p>
      </dsp:txBody>
      <dsp:txXfrm>
        <a:off x="256698" y="3514368"/>
        <a:ext cx="1673125" cy="1003875"/>
      </dsp:txXfrm>
    </dsp:sp>
    <dsp:sp modelId="{F7C3A39F-1F0C-4405-8C4D-4050D27B4381}">
      <dsp:nvSpPr>
        <dsp:cNvPr id="0" name=""/>
        <dsp:cNvSpPr/>
      </dsp:nvSpPr>
      <dsp:spPr>
        <a:xfrm>
          <a:off x="2097137" y="3514368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Kingsburg</a:t>
          </a:r>
        </a:p>
      </dsp:txBody>
      <dsp:txXfrm>
        <a:off x="2097137" y="3514368"/>
        <a:ext cx="1673125" cy="1003875"/>
      </dsp:txXfrm>
    </dsp:sp>
    <dsp:sp modelId="{937F3F93-E24A-4251-B5A2-F9FF28CEA3F7}">
      <dsp:nvSpPr>
        <dsp:cNvPr id="0" name=""/>
        <dsp:cNvSpPr/>
      </dsp:nvSpPr>
      <dsp:spPr>
        <a:xfrm>
          <a:off x="3937575" y="3514368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</a:t>
          </a:r>
          <a:br>
            <a:rPr lang="en-US" sz="2200" kern="1200"/>
          </a:br>
          <a:r>
            <a:rPr lang="en-US" sz="2200" kern="1200"/>
            <a:t>Selma </a:t>
          </a:r>
        </a:p>
      </dsp:txBody>
      <dsp:txXfrm>
        <a:off x="3937575" y="3514368"/>
        <a:ext cx="1673125" cy="1003875"/>
      </dsp:txXfrm>
    </dsp:sp>
    <dsp:sp modelId="{78503482-DFD1-4A7D-A44F-84BEE61E4284}">
      <dsp:nvSpPr>
        <dsp:cNvPr id="0" name=""/>
        <dsp:cNvSpPr/>
      </dsp:nvSpPr>
      <dsp:spPr>
        <a:xfrm>
          <a:off x="258020" y="4686359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</a:t>
          </a:r>
          <a:br>
            <a:rPr lang="en-US" sz="2200" kern="1200"/>
          </a:br>
          <a:r>
            <a:rPr lang="en-US" sz="2200" kern="1200"/>
            <a:t>Orange Cove</a:t>
          </a:r>
        </a:p>
      </dsp:txBody>
      <dsp:txXfrm>
        <a:off x="258020" y="4686359"/>
        <a:ext cx="1673125" cy="1003875"/>
      </dsp:txXfrm>
    </dsp:sp>
    <dsp:sp modelId="{89D404DB-DC5A-4D7D-9BDE-EE7C20E422D3}">
      <dsp:nvSpPr>
        <dsp:cNvPr id="0" name=""/>
        <dsp:cNvSpPr/>
      </dsp:nvSpPr>
      <dsp:spPr>
        <a:xfrm>
          <a:off x="2133594" y="4673660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</a:t>
          </a:r>
          <a:br>
            <a:rPr lang="en-US" sz="2200" kern="1200"/>
          </a:br>
          <a:r>
            <a:rPr lang="en-US" sz="2200" kern="1200"/>
            <a:t>San Joaquin </a:t>
          </a:r>
        </a:p>
      </dsp:txBody>
      <dsp:txXfrm>
        <a:off x="2133594" y="4673660"/>
        <a:ext cx="1673125" cy="1003875"/>
      </dsp:txXfrm>
    </dsp:sp>
    <dsp:sp modelId="{88BE385A-87B4-4B6D-8310-365744BDADC2}">
      <dsp:nvSpPr>
        <dsp:cNvPr id="0" name=""/>
        <dsp:cNvSpPr/>
      </dsp:nvSpPr>
      <dsp:spPr>
        <a:xfrm>
          <a:off x="3937575" y="4685556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Reedley</a:t>
          </a:r>
        </a:p>
      </dsp:txBody>
      <dsp:txXfrm>
        <a:off x="3937575" y="4685556"/>
        <a:ext cx="1673125" cy="10038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95C1E9-A35E-4A9F-B0F8-9CDFFDF66AF7}">
      <dsp:nvSpPr>
        <dsp:cNvPr id="0" name=""/>
        <dsp:cNvSpPr/>
      </dsp:nvSpPr>
      <dsp:spPr>
        <a:xfrm>
          <a:off x="0" y="5283877"/>
          <a:ext cx="13167360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9C446C-6551-4510-AFDD-BD8ED3BB9C2F}">
      <dsp:nvSpPr>
        <dsp:cNvPr id="0" name=""/>
        <dsp:cNvSpPr/>
      </dsp:nvSpPr>
      <dsp:spPr>
        <a:xfrm>
          <a:off x="0" y="4217689"/>
          <a:ext cx="13167360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5D538B-E927-4530-B486-D71E98898CBA}">
      <dsp:nvSpPr>
        <dsp:cNvPr id="0" name=""/>
        <dsp:cNvSpPr/>
      </dsp:nvSpPr>
      <dsp:spPr>
        <a:xfrm>
          <a:off x="0" y="3151500"/>
          <a:ext cx="13167360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7165C3-A4EA-4817-8FA9-156D5C62B0D2}">
      <dsp:nvSpPr>
        <dsp:cNvPr id="0" name=""/>
        <dsp:cNvSpPr/>
      </dsp:nvSpPr>
      <dsp:spPr>
        <a:xfrm>
          <a:off x="0" y="2085312"/>
          <a:ext cx="13167360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C5CACF-8FE2-4DAF-AF69-06E2B3929C83}">
      <dsp:nvSpPr>
        <dsp:cNvPr id="0" name=""/>
        <dsp:cNvSpPr/>
      </dsp:nvSpPr>
      <dsp:spPr>
        <a:xfrm>
          <a:off x="0" y="1019123"/>
          <a:ext cx="13167360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70DC99-63C5-46BE-9826-1B0D2AE54C92}">
      <dsp:nvSpPr>
        <dsp:cNvPr id="0" name=""/>
        <dsp:cNvSpPr/>
      </dsp:nvSpPr>
      <dsp:spPr>
        <a:xfrm>
          <a:off x="3423513" y="3706"/>
          <a:ext cx="9743846" cy="101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B4D83D-C020-4235-94F5-7B45C0CE2E57}">
      <dsp:nvSpPr>
        <dsp:cNvPr id="0" name=""/>
        <dsp:cNvSpPr/>
      </dsp:nvSpPr>
      <dsp:spPr>
        <a:xfrm>
          <a:off x="0" y="3706"/>
          <a:ext cx="3423513" cy="101541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1. Introduction</a:t>
          </a:r>
        </a:p>
      </dsp:txBody>
      <dsp:txXfrm>
        <a:off x="49577" y="53283"/>
        <a:ext cx="3324359" cy="965840"/>
      </dsp:txXfrm>
    </dsp:sp>
    <dsp:sp modelId="{E0EF2EB8-63EB-4E26-AB16-AD8448DCEDB0}">
      <dsp:nvSpPr>
        <dsp:cNvPr id="0" name=""/>
        <dsp:cNvSpPr/>
      </dsp:nvSpPr>
      <dsp:spPr>
        <a:xfrm>
          <a:off x="3423513" y="1069894"/>
          <a:ext cx="9743846" cy="101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A5C8E5-2B7B-47C3-95DA-2F84963CBFC6}">
      <dsp:nvSpPr>
        <dsp:cNvPr id="0" name=""/>
        <dsp:cNvSpPr/>
      </dsp:nvSpPr>
      <dsp:spPr>
        <a:xfrm>
          <a:off x="0" y="1069894"/>
          <a:ext cx="3423513" cy="101541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80000"/>
            <a:hueOff val="76561"/>
            <a:satOff val="-1098"/>
            <a:lumOff val="6404"/>
            <a:alphaOff val="0"/>
          </a:schemeClr>
        </a:solidFill>
        <a:ln w="25400" cap="flat" cmpd="sng" algn="ctr">
          <a:solidFill>
            <a:schemeClr val="accent1">
              <a:shade val="80000"/>
              <a:hueOff val="76561"/>
              <a:satOff val="-1098"/>
              <a:lumOff val="64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2. Countywide Background Report</a:t>
          </a:r>
        </a:p>
      </dsp:txBody>
      <dsp:txXfrm>
        <a:off x="49577" y="1119471"/>
        <a:ext cx="3324359" cy="965840"/>
      </dsp:txXfrm>
    </dsp:sp>
    <dsp:sp modelId="{6823163A-302F-4379-AEEC-EE0651E896B0}">
      <dsp:nvSpPr>
        <dsp:cNvPr id="0" name=""/>
        <dsp:cNvSpPr/>
      </dsp:nvSpPr>
      <dsp:spPr>
        <a:xfrm>
          <a:off x="3423513" y="2136083"/>
          <a:ext cx="9743846" cy="101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4A7A95-A705-4D81-B115-0B3ED468E247}">
      <dsp:nvSpPr>
        <dsp:cNvPr id="0" name=""/>
        <dsp:cNvSpPr/>
      </dsp:nvSpPr>
      <dsp:spPr>
        <a:xfrm>
          <a:off x="0" y="2136083"/>
          <a:ext cx="3423513" cy="101541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accent1">
              <a:shade val="80000"/>
              <a:hueOff val="153123"/>
              <a:satOff val="-2196"/>
              <a:lumOff val="128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3. Countywide Analysis of Fair Housing</a:t>
          </a:r>
          <a:endParaRPr lang="en-US" sz="2700" kern="1200"/>
        </a:p>
      </dsp:txBody>
      <dsp:txXfrm>
        <a:off x="49577" y="2185660"/>
        <a:ext cx="3324359" cy="965840"/>
      </dsp:txXfrm>
    </dsp:sp>
    <dsp:sp modelId="{2506F9C6-5921-42E2-ABE4-A93234134272}">
      <dsp:nvSpPr>
        <dsp:cNvPr id="0" name=""/>
        <dsp:cNvSpPr/>
      </dsp:nvSpPr>
      <dsp:spPr>
        <a:xfrm>
          <a:off x="3423513" y="3202271"/>
          <a:ext cx="9743846" cy="101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8A98CC-DB02-42F3-8FA2-B59477F79B46}">
      <dsp:nvSpPr>
        <dsp:cNvPr id="0" name=""/>
        <dsp:cNvSpPr/>
      </dsp:nvSpPr>
      <dsp:spPr>
        <a:xfrm>
          <a:off x="0" y="3202271"/>
          <a:ext cx="3423513" cy="101541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80000"/>
            <a:hueOff val="229684"/>
            <a:satOff val="-3294"/>
            <a:lumOff val="19211"/>
            <a:alphaOff val="0"/>
          </a:schemeClr>
        </a:solidFill>
        <a:ln w="25400" cap="flat" cmpd="sng" algn="ctr">
          <a:solidFill>
            <a:schemeClr val="accent1">
              <a:shade val="80000"/>
              <a:hueOff val="229684"/>
              <a:satOff val="-3294"/>
              <a:lumOff val="192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4. Countywide Housing Goals and Polices</a:t>
          </a:r>
          <a:endParaRPr lang="en-US" sz="2700" kern="1200"/>
        </a:p>
      </dsp:txBody>
      <dsp:txXfrm>
        <a:off x="49577" y="3251848"/>
        <a:ext cx="3324359" cy="965840"/>
      </dsp:txXfrm>
    </dsp:sp>
    <dsp:sp modelId="{4940ECB9-0A25-45DB-AAC4-A02B61DB5031}">
      <dsp:nvSpPr>
        <dsp:cNvPr id="0" name=""/>
        <dsp:cNvSpPr/>
      </dsp:nvSpPr>
      <dsp:spPr>
        <a:xfrm>
          <a:off x="3423513" y="4268460"/>
          <a:ext cx="9743846" cy="101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1C6058-CC26-4F6C-BD61-C48BB6C71073}">
      <dsp:nvSpPr>
        <dsp:cNvPr id="0" name=""/>
        <dsp:cNvSpPr/>
      </dsp:nvSpPr>
      <dsp:spPr>
        <a:xfrm>
          <a:off x="0" y="4268460"/>
          <a:ext cx="3423513" cy="101541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accent1">
              <a:shade val="80000"/>
              <a:hueOff val="306246"/>
              <a:satOff val="-4392"/>
              <a:lumOff val="256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5. Summary of Sites Inventory</a:t>
          </a:r>
        </a:p>
      </dsp:txBody>
      <dsp:txXfrm>
        <a:off x="49577" y="4318037"/>
        <a:ext cx="3324359" cy="9658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52578-AA55-451E-A212-8DEDD9876B40}">
      <dsp:nvSpPr>
        <dsp:cNvPr id="0" name=""/>
        <dsp:cNvSpPr/>
      </dsp:nvSpPr>
      <dsp:spPr>
        <a:xfrm>
          <a:off x="0" y="5459662"/>
          <a:ext cx="13058258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95C1E9-A35E-4A9F-B0F8-9CDFFDF66AF7}">
      <dsp:nvSpPr>
        <dsp:cNvPr id="0" name=""/>
        <dsp:cNvSpPr/>
      </dsp:nvSpPr>
      <dsp:spPr>
        <a:xfrm>
          <a:off x="0" y="4542504"/>
          <a:ext cx="13058258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9C446C-6551-4510-AFDD-BD8ED3BB9C2F}">
      <dsp:nvSpPr>
        <dsp:cNvPr id="0" name=""/>
        <dsp:cNvSpPr/>
      </dsp:nvSpPr>
      <dsp:spPr>
        <a:xfrm>
          <a:off x="0" y="3625345"/>
          <a:ext cx="13058258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5D538B-E927-4530-B486-D71E98898CBA}">
      <dsp:nvSpPr>
        <dsp:cNvPr id="0" name=""/>
        <dsp:cNvSpPr/>
      </dsp:nvSpPr>
      <dsp:spPr>
        <a:xfrm>
          <a:off x="0" y="2708186"/>
          <a:ext cx="13058258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7165C3-A4EA-4817-8FA9-156D5C62B0D2}">
      <dsp:nvSpPr>
        <dsp:cNvPr id="0" name=""/>
        <dsp:cNvSpPr/>
      </dsp:nvSpPr>
      <dsp:spPr>
        <a:xfrm>
          <a:off x="0" y="1791027"/>
          <a:ext cx="13058258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C5CACF-8FE2-4DAF-AF69-06E2B3929C83}">
      <dsp:nvSpPr>
        <dsp:cNvPr id="0" name=""/>
        <dsp:cNvSpPr/>
      </dsp:nvSpPr>
      <dsp:spPr>
        <a:xfrm>
          <a:off x="0" y="873868"/>
          <a:ext cx="13058258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70DC99-63C5-46BE-9826-1B0D2AE54C92}">
      <dsp:nvSpPr>
        <dsp:cNvPr id="0" name=""/>
        <dsp:cNvSpPr/>
      </dsp:nvSpPr>
      <dsp:spPr>
        <a:xfrm>
          <a:off x="3395147" y="384"/>
          <a:ext cx="9663110" cy="87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B4D83D-C020-4235-94F5-7B45C0CE2E57}">
      <dsp:nvSpPr>
        <dsp:cNvPr id="0" name=""/>
        <dsp:cNvSpPr/>
      </dsp:nvSpPr>
      <dsp:spPr>
        <a:xfrm>
          <a:off x="0" y="384"/>
          <a:ext cx="3395147" cy="873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 1. Local Housing Needs Assessment</a:t>
          </a:r>
          <a:endParaRPr lang="en-US" sz="2300" kern="1200"/>
        </a:p>
      </dsp:txBody>
      <dsp:txXfrm>
        <a:off x="42648" y="43032"/>
        <a:ext cx="3309851" cy="830836"/>
      </dsp:txXfrm>
    </dsp:sp>
    <dsp:sp modelId="{E0EF2EB8-63EB-4E26-AB16-AD8448DCEDB0}">
      <dsp:nvSpPr>
        <dsp:cNvPr id="0" name=""/>
        <dsp:cNvSpPr/>
      </dsp:nvSpPr>
      <dsp:spPr>
        <a:xfrm>
          <a:off x="3395147" y="917542"/>
          <a:ext cx="9663110" cy="87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A5C8E5-2B7B-47C3-95DA-2F84963CBFC6}">
      <dsp:nvSpPr>
        <dsp:cNvPr id="0" name=""/>
        <dsp:cNvSpPr/>
      </dsp:nvSpPr>
      <dsp:spPr>
        <a:xfrm>
          <a:off x="0" y="917542"/>
          <a:ext cx="3395147" cy="873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50000"/>
            <a:hueOff val="120479"/>
            <a:satOff val="-2520"/>
            <a:lumOff val="14021"/>
            <a:alphaOff val="0"/>
          </a:schemeClr>
        </a:solidFill>
        <a:ln w="25400" cap="flat" cmpd="sng" algn="ctr">
          <a:solidFill>
            <a:schemeClr val="accent1">
              <a:shade val="50000"/>
              <a:hueOff val="120479"/>
              <a:satOff val="-2520"/>
              <a:lumOff val="140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</a:t>
          </a:r>
          <a:r>
            <a:rPr lang="en-US" sz="2300" kern="1200"/>
            <a:t> 2. </a:t>
          </a:r>
          <a:r>
            <a:rPr lang="en-US" sz="23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Local Fair Housing Assessment</a:t>
          </a:r>
          <a:endParaRPr lang="en-US" sz="2300" kern="1200"/>
        </a:p>
      </dsp:txBody>
      <dsp:txXfrm>
        <a:off x="42648" y="960190"/>
        <a:ext cx="3309851" cy="830836"/>
      </dsp:txXfrm>
    </dsp:sp>
    <dsp:sp modelId="{6823163A-302F-4379-AEEC-EE0651E896B0}">
      <dsp:nvSpPr>
        <dsp:cNvPr id="0" name=""/>
        <dsp:cNvSpPr/>
      </dsp:nvSpPr>
      <dsp:spPr>
        <a:xfrm>
          <a:off x="3395147" y="1834701"/>
          <a:ext cx="9663110" cy="87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4A7A95-A705-4D81-B115-0B3ED468E247}">
      <dsp:nvSpPr>
        <dsp:cNvPr id="0" name=""/>
        <dsp:cNvSpPr/>
      </dsp:nvSpPr>
      <dsp:spPr>
        <a:xfrm>
          <a:off x="0" y="1834701"/>
          <a:ext cx="3395147" cy="873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5400" cap="flat" cmpd="sng" algn="ctr">
          <a:solidFill>
            <a:schemeClr val="accent1">
              <a:shade val="50000"/>
              <a:hueOff val="240958"/>
              <a:satOff val="-5040"/>
              <a:lumOff val="280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 3. Local Sites Inventory and Analysis of Resources</a:t>
          </a:r>
          <a:endParaRPr lang="en-US" sz="2300" kern="1200"/>
        </a:p>
      </dsp:txBody>
      <dsp:txXfrm>
        <a:off x="42648" y="1877349"/>
        <a:ext cx="3309851" cy="830836"/>
      </dsp:txXfrm>
    </dsp:sp>
    <dsp:sp modelId="{2506F9C6-5921-42E2-ABE4-A93234134272}">
      <dsp:nvSpPr>
        <dsp:cNvPr id="0" name=""/>
        <dsp:cNvSpPr/>
      </dsp:nvSpPr>
      <dsp:spPr>
        <a:xfrm>
          <a:off x="3395147" y="2751860"/>
          <a:ext cx="9663110" cy="87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8A98CC-DB02-42F3-8FA2-B59477F79B46}">
      <dsp:nvSpPr>
        <dsp:cNvPr id="0" name=""/>
        <dsp:cNvSpPr/>
      </dsp:nvSpPr>
      <dsp:spPr>
        <a:xfrm>
          <a:off x="0" y="2751860"/>
          <a:ext cx="3395147" cy="873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50000"/>
            <a:hueOff val="361436"/>
            <a:satOff val="-7560"/>
            <a:lumOff val="42063"/>
            <a:alphaOff val="0"/>
          </a:schemeClr>
        </a:solidFill>
        <a:ln w="25400" cap="flat" cmpd="sng" algn="ctr">
          <a:solidFill>
            <a:schemeClr val="accent1">
              <a:shade val="50000"/>
              <a:hueOff val="361436"/>
              <a:satOff val="-7560"/>
              <a:lumOff val="420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 4. Local Housing Constraints Analysis</a:t>
          </a:r>
          <a:endParaRPr lang="en-US" sz="2300" kern="1200"/>
        </a:p>
      </dsp:txBody>
      <dsp:txXfrm>
        <a:off x="42648" y="2794508"/>
        <a:ext cx="3309851" cy="830836"/>
      </dsp:txXfrm>
    </dsp:sp>
    <dsp:sp modelId="{4940ECB9-0A25-45DB-AAC4-A02B61DB5031}">
      <dsp:nvSpPr>
        <dsp:cNvPr id="0" name=""/>
        <dsp:cNvSpPr/>
      </dsp:nvSpPr>
      <dsp:spPr>
        <a:xfrm>
          <a:off x="3395147" y="3669019"/>
          <a:ext cx="9663110" cy="87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1C6058-CC26-4F6C-BD61-C48BB6C71073}">
      <dsp:nvSpPr>
        <dsp:cNvPr id="0" name=""/>
        <dsp:cNvSpPr/>
      </dsp:nvSpPr>
      <dsp:spPr>
        <a:xfrm>
          <a:off x="0" y="3669019"/>
          <a:ext cx="3395147" cy="873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5400" cap="flat" cmpd="sng" algn="ctr">
          <a:solidFill>
            <a:schemeClr val="accent1">
              <a:shade val="50000"/>
              <a:hueOff val="240958"/>
              <a:satOff val="-5040"/>
              <a:lumOff val="280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</a:t>
          </a:r>
          <a:r>
            <a:rPr lang="en-US" sz="2300" kern="1200"/>
            <a:t> 5. </a:t>
          </a:r>
          <a:r>
            <a:rPr lang="en-US" sz="23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Local Implementation Programs</a:t>
          </a:r>
          <a:endParaRPr lang="en-US" sz="2300" kern="1200"/>
        </a:p>
      </dsp:txBody>
      <dsp:txXfrm>
        <a:off x="42648" y="3711667"/>
        <a:ext cx="3309851" cy="830836"/>
      </dsp:txXfrm>
    </dsp:sp>
    <dsp:sp modelId="{4A6C6DDE-90DD-4034-9442-0DF9D8132E20}">
      <dsp:nvSpPr>
        <dsp:cNvPr id="0" name=""/>
        <dsp:cNvSpPr/>
      </dsp:nvSpPr>
      <dsp:spPr>
        <a:xfrm>
          <a:off x="3395147" y="4586178"/>
          <a:ext cx="9663110" cy="87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26CA41-3C2B-4FDB-BD0F-1D9CC527F7D6}">
      <dsp:nvSpPr>
        <dsp:cNvPr id="0" name=""/>
        <dsp:cNvSpPr/>
      </dsp:nvSpPr>
      <dsp:spPr>
        <a:xfrm>
          <a:off x="0" y="4586178"/>
          <a:ext cx="3395147" cy="873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50000"/>
            <a:hueOff val="120479"/>
            <a:satOff val="-2520"/>
            <a:lumOff val="14021"/>
            <a:alphaOff val="0"/>
          </a:schemeClr>
        </a:solidFill>
        <a:ln w="25400" cap="flat" cmpd="sng" algn="ctr">
          <a:solidFill>
            <a:schemeClr val="accent1">
              <a:shade val="50000"/>
              <a:hueOff val="120479"/>
              <a:satOff val="-2520"/>
              <a:lumOff val="140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Section 6. </a:t>
          </a:r>
          <a:r>
            <a:rPr lang="en-US" sz="23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Evaluation of Previous Housing Element</a:t>
          </a:r>
          <a:endParaRPr lang="en-US" sz="2300" kern="1200"/>
        </a:p>
      </dsp:txBody>
      <dsp:txXfrm>
        <a:off x="42648" y="4628826"/>
        <a:ext cx="3309851" cy="8308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A825B2-6A40-4FC1-ADA4-317194188FBD}">
      <dsp:nvSpPr>
        <dsp:cNvPr id="0" name=""/>
        <dsp:cNvSpPr/>
      </dsp:nvSpPr>
      <dsp:spPr>
        <a:xfrm>
          <a:off x="3878" y="353136"/>
          <a:ext cx="1468591" cy="11225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July – September 2022</a:t>
          </a:r>
        </a:p>
      </dsp:txBody>
      <dsp:txXfrm>
        <a:off x="36756" y="386014"/>
        <a:ext cx="1402835" cy="1056770"/>
      </dsp:txXfrm>
    </dsp:sp>
    <dsp:sp modelId="{BD294F33-DE03-4E0B-AC54-9BF67FEEA3E3}">
      <dsp:nvSpPr>
        <dsp:cNvPr id="0" name=""/>
        <dsp:cNvSpPr/>
      </dsp:nvSpPr>
      <dsp:spPr>
        <a:xfrm>
          <a:off x="1619329" y="732294"/>
          <a:ext cx="311341" cy="36421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619329" y="805136"/>
        <a:ext cx="217939" cy="218526"/>
      </dsp:txXfrm>
    </dsp:sp>
    <dsp:sp modelId="{C192980C-1D14-4BB3-8AF6-EFE7453C7A5D}">
      <dsp:nvSpPr>
        <dsp:cNvPr id="0" name=""/>
        <dsp:cNvSpPr/>
      </dsp:nvSpPr>
      <dsp:spPr>
        <a:xfrm>
          <a:off x="2059906" y="353136"/>
          <a:ext cx="1468591" cy="11225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January 2023</a:t>
          </a:r>
        </a:p>
      </dsp:txBody>
      <dsp:txXfrm>
        <a:off x="2092784" y="386014"/>
        <a:ext cx="1402835" cy="1056770"/>
      </dsp:txXfrm>
    </dsp:sp>
    <dsp:sp modelId="{AECF5E41-5419-4EAE-BFFD-8D1FEA9AF19C}">
      <dsp:nvSpPr>
        <dsp:cNvPr id="0" name=""/>
        <dsp:cNvSpPr/>
      </dsp:nvSpPr>
      <dsp:spPr>
        <a:xfrm>
          <a:off x="3675357" y="732294"/>
          <a:ext cx="311341" cy="36421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675357" y="805136"/>
        <a:ext cx="217939" cy="218526"/>
      </dsp:txXfrm>
    </dsp:sp>
    <dsp:sp modelId="{57978611-F9AA-4BAC-ACBE-4195E2296E79}">
      <dsp:nvSpPr>
        <dsp:cNvPr id="0" name=""/>
        <dsp:cNvSpPr/>
      </dsp:nvSpPr>
      <dsp:spPr>
        <a:xfrm>
          <a:off x="4115935" y="353136"/>
          <a:ext cx="1468591" cy="11225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February 2023</a:t>
          </a:r>
        </a:p>
      </dsp:txBody>
      <dsp:txXfrm>
        <a:off x="4148813" y="386014"/>
        <a:ext cx="1402835" cy="1056770"/>
      </dsp:txXfrm>
    </dsp:sp>
    <dsp:sp modelId="{FD912E99-068C-4E1A-9F64-755397719D6B}">
      <dsp:nvSpPr>
        <dsp:cNvPr id="0" name=""/>
        <dsp:cNvSpPr/>
      </dsp:nvSpPr>
      <dsp:spPr>
        <a:xfrm>
          <a:off x="5731386" y="732294"/>
          <a:ext cx="311341" cy="36421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5731386" y="805136"/>
        <a:ext cx="217939" cy="218526"/>
      </dsp:txXfrm>
    </dsp:sp>
    <dsp:sp modelId="{2019D471-3AA1-48B7-9E69-9CC46AE15898}">
      <dsp:nvSpPr>
        <dsp:cNvPr id="0" name=""/>
        <dsp:cNvSpPr/>
      </dsp:nvSpPr>
      <dsp:spPr>
        <a:xfrm>
          <a:off x="6171964" y="353136"/>
          <a:ext cx="1468591" cy="11225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February/ March </a:t>
          </a:r>
          <a:br>
            <a:rPr lang="en-US" sz="2000" kern="1200">
              <a:effectLst/>
            </a:rPr>
          </a:br>
          <a:r>
            <a:rPr lang="en-US" sz="2000" kern="1200">
              <a:effectLst/>
            </a:rPr>
            <a:t>2023 </a:t>
          </a:r>
        </a:p>
      </dsp:txBody>
      <dsp:txXfrm>
        <a:off x="6204842" y="386014"/>
        <a:ext cx="1402835" cy="1056770"/>
      </dsp:txXfrm>
    </dsp:sp>
    <dsp:sp modelId="{37DB6090-5C56-4F3C-AF2C-09735B342D10}">
      <dsp:nvSpPr>
        <dsp:cNvPr id="0" name=""/>
        <dsp:cNvSpPr/>
      </dsp:nvSpPr>
      <dsp:spPr>
        <a:xfrm>
          <a:off x="7787415" y="732294"/>
          <a:ext cx="311341" cy="36421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7787415" y="805136"/>
        <a:ext cx="217939" cy="218526"/>
      </dsp:txXfrm>
    </dsp:sp>
    <dsp:sp modelId="{0EA0BCB3-5130-4538-B094-70CC315C5D2B}">
      <dsp:nvSpPr>
        <dsp:cNvPr id="0" name=""/>
        <dsp:cNvSpPr/>
      </dsp:nvSpPr>
      <dsp:spPr>
        <a:xfrm>
          <a:off x="8227992" y="353136"/>
          <a:ext cx="1468591" cy="11225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April – June 2023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effectLst/>
          </a:endParaRPr>
        </a:p>
      </dsp:txBody>
      <dsp:txXfrm>
        <a:off x="8260870" y="386014"/>
        <a:ext cx="1402835" cy="1056770"/>
      </dsp:txXfrm>
    </dsp:sp>
    <dsp:sp modelId="{0561936B-7C9A-46A0-AF43-F013F05F9B7A}">
      <dsp:nvSpPr>
        <dsp:cNvPr id="0" name=""/>
        <dsp:cNvSpPr/>
      </dsp:nvSpPr>
      <dsp:spPr>
        <a:xfrm>
          <a:off x="9843443" y="732294"/>
          <a:ext cx="311341" cy="36421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9843443" y="805136"/>
        <a:ext cx="217939" cy="218526"/>
      </dsp:txXfrm>
    </dsp:sp>
    <dsp:sp modelId="{B634397D-2950-4AED-B03B-93E344F04A2B}">
      <dsp:nvSpPr>
        <dsp:cNvPr id="0" name=""/>
        <dsp:cNvSpPr/>
      </dsp:nvSpPr>
      <dsp:spPr>
        <a:xfrm>
          <a:off x="10284021" y="353136"/>
          <a:ext cx="1468591" cy="11225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August – September 2023</a:t>
          </a:r>
        </a:p>
      </dsp:txBody>
      <dsp:txXfrm>
        <a:off x="10316899" y="386014"/>
        <a:ext cx="1402835" cy="1056770"/>
      </dsp:txXfrm>
    </dsp:sp>
    <dsp:sp modelId="{E5F11941-DF65-4B6F-8BEC-FE931830FAAE}">
      <dsp:nvSpPr>
        <dsp:cNvPr id="0" name=""/>
        <dsp:cNvSpPr/>
      </dsp:nvSpPr>
      <dsp:spPr>
        <a:xfrm>
          <a:off x="11899472" y="732294"/>
          <a:ext cx="311341" cy="36421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1899472" y="805136"/>
        <a:ext cx="217939" cy="218526"/>
      </dsp:txXfrm>
    </dsp:sp>
    <dsp:sp modelId="{8BC363B3-621A-4415-B263-C7B70810FDDE}">
      <dsp:nvSpPr>
        <dsp:cNvPr id="0" name=""/>
        <dsp:cNvSpPr/>
      </dsp:nvSpPr>
      <dsp:spPr>
        <a:xfrm>
          <a:off x="12340050" y="353136"/>
          <a:ext cx="1468591" cy="11225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December 2023</a:t>
          </a:r>
        </a:p>
      </dsp:txBody>
      <dsp:txXfrm>
        <a:off x="12372928" y="386014"/>
        <a:ext cx="1402835" cy="10567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87F060-5017-4F2F-AEBE-367239B0B16C}">
      <dsp:nvSpPr>
        <dsp:cNvPr id="0" name=""/>
        <dsp:cNvSpPr/>
      </dsp:nvSpPr>
      <dsp:spPr>
        <a:xfrm>
          <a:off x="10535" y="5"/>
          <a:ext cx="1471543" cy="27431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Outreach</a:t>
          </a:r>
        </a:p>
      </dsp:txBody>
      <dsp:txXfrm>
        <a:off x="53635" y="43105"/>
        <a:ext cx="1385343" cy="2656991"/>
      </dsp:txXfrm>
    </dsp:sp>
    <dsp:sp modelId="{6B1F8D0E-8B2F-4BF0-9656-4F5EBC76495C}">
      <dsp:nvSpPr>
        <dsp:cNvPr id="0" name=""/>
        <dsp:cNvSpPr/>
      </dsp:nvSpPr>
      <dsp:spPr>
        <a:xfrm>
          <a:off x="1629232" y="1189129"/>
          <a:ext cx="311967" cy="364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629232" y="1262117"/>
        <a:ext cx="218377" cy="218966"/>
      </dsp:txXfrm>
    </dsp:sp>
    <dsp:sp modelId="{49462BD0-56A7-45E0-A8AE-720465F2E455}">
      <dsp:nvSpPr>
        <dsp:cNvPr id="0" name=""/>
        <dsp:cNvSpPr/>
      </dsp:nvSpPr>
      <dsp:spPr>
        <a:xfrm>
          <a:off x="2070695" y="0"/>
          <a:ext cx="1471543" cy="2743202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51041"/>
            <a:satOff val="-732"/>
            <a:lumOff val="426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Admin. Draft Housing Element</a:t>
          </a:r>
          <a:endParaRPr lang="en-US" sz="2000" kern="1200"/>
        </a:p>
      </dsp:txBody>
      <dsp:txXfrm>
        <a:off x="2113795" y="43100"/>
        <a:ext cx="1385343" cy="2657002"/>
      </dsp:txXfrm>
    </dsp:sp>
    <dsp:sp modelId="{51DE9889-886E-4416-A340-C142DEFD54D2}">
      <dsp:nvSpPr>
        <dsp:cNvPr id="0" name=""/>
        <dsp:cNvSpPr/>
      </dsp:nvSpPr>
      <dsp:spPr>
        <a:xfrm>
          <a:off x="3689393" y="1189129"/>
          <a:ext cx="311967" cy="364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61260"/>
            <a:satOff val="-851"/>
            <a:lumOff val="459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689393" y="1262117"/>
        <a:ext cx="218377" cy="218966"/>
      </dsp:txXfrm>
    </dsp:sp>
    <dsp:sp modelId="{C29074E1-6E70-4BA7-8291-3D6D8B8E83B1}">
      <dsp:nvSpPr>
        <dsp:cNvPr id="0" name=""/>
        <dsp:cNvSpPr/>
      </dsp:nvSpPr>
      <dsp:spPr>
        <a:xfrm>
          <a:off x="4130856" y="5"/>
          <a:ext cx="1455886" cy="27431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02082"/>
            <a:satOff val="-1464"/>
            <a:lumOff val="853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Public Review Draft Housing Element (30-40 days)</a:t>
          </a:r>
          <a:endParaRPr lang="en-US" sz="2000" kern="1200"/>
        </a:p>
      </dsp:txBody>
      <dsp:txXfrm>
        <a:off x="4173497" y="42646"/>
        <a:ext cx="1370604" cy="2657909"/>
      </dsp:txXfrm>
    </dsp:sp>
    <dsp:sp modelId="{C21F0C55-C397-4547-88C3-FF674BA529FC}">
      <dsp:nvSpPr>
        <dsp:cNvPr id="0" name=""/>
        <dsp:cNvSpPr/>
      </dsp:nvSpPr>
      <dsp:spPr>
        <a:xfrm>
          <a:off x="5733896" y="1189129"/>
          <a:ext cx="311967" cy="364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22521"/>
            <a:satOff val="-1702"/>
            <a:lumOff val="918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5733896" y="1262117"/>
        <a:ext cx="218377" cy="218966"/>
      </dsp:txXfrm>
    </dsp:sp>
    <dsp:sp modelId="{28EFEBEC-B4DC-46B1-B784-9B9FD1D094F3}">
      <dsp:nvSpPr>
        <dsp:cNvPr id="0" name=""/>
        <dsp:cNvSpPr/>
      </dsp:nvSpPr>
      <dsp:spPr>
        <a:xfrm>
          <a:off x="6175359" y="5"/>
          <a:ext cx="1471543" cy="27431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Outreach</a:t>
          </a:r>
          <a:endParaRPr lang="en-US" sz="2000" kern="1200"/>
        </a:p>
      </dsp:txBody>
      <dsp:txXfrm>
        <a:off x="6218459" y="43105"/>
        <a:ext cx="1385343" cy="2656991"/>
      </dsp:txXfrm>
    </dsp:sp>
    <dsp:sp modelId="{C81F672B-BBDD-4120-B1E4-5C1B1F24D66F}">
      <dsp:nvSpPr>
        <dsp:cNvPr id="0" name=""/>
        <dsp:cNvSpPr/>
      </dsp:nvSpPr>
      <dsp:spPr>
        <a:xfrm>
          <a:off x="7794057" y="1189129"/>
          <a:ext cx="311967" cy="364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83781"/>
            <a:satOff val="-2553"/>
            <a:lumOff val="1377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7794057" y="1262117"/>
        <a:ext cx="218377" cy="218966"/>
      </dsp:txXfrm>
    </dsp:sp>
    <dsp:sp modelId="{827FB8FB-27CD-4760-95D2-D5D16CD995B6}">
      <dsp:nvSpPr>
        <dsp:cNvPr id="0" name=""/>
        <dsp:cNvSpPr/>
      </dsp:nvSpPr>
      <dsp:spPr>
        <a:xfrm>
          <a:off x="8235520" y="5"/>
          <a:ext cx="1471543" cy="27431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04164"/>
            <a:satOff val="-2928"/>
            <a:lumOff val="1707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Submit to HCD – 1</a:t>
          </a:r>
          <a:r>
            <a:rPr lang="en-US" sz="2000" kern="1200" baseline="30000">
              <a:effectLst/>
            </a:rPr>
            <a:t>st</a:t>
          </a:r>
          <a:r>
            <a:rPr lang="en-US" sz="2000" kern="1200">
              <a:effectLst/>
            </a:rPr>
            <a:t> Review </a:t>
          </a:r>
          <a:br>
            <a:rPr lang="en-US" sz="2000" kern="1200">
              <a:effectLst/>
            </a:rPr>
          </a:br>
          <a:r>
            <a:rPr lang="en-US" sz="2000" kern="1200">
              <a:effectLst/>
            </a:rPr>
            <a:t>(90 days)</a:t>
          </a:r>
          <a:endParaRPr lang="en-US" sz="2000" kern="1200"/>
        </a:p>
      </dsp:txBody>
      <dsp:txXfrm>
        <a:off x="8278620" y="43105"/>
        <a:ext cx="1385343" cy="2656991"/>
      </dsp:txXfrm>
    </dsp:sp>
    <dsp:sp modelId="{71FE32EF-F77D-47D4-96A4-75078D941F98}">
      <dsp:nvSpPr>
        <dsp:cNvPr id="0" name=""/>
        <dsp:cNvSpPr/>
      </dsp:nvSpPr>
      <dsp:spPr>
        <a:xfrm>
          <a:off x="9854217" y="1189129"/>
          <a:ext cx="311967" cy="364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45041"/>
            <a:satOff val="-3404"/>
            <a:lumOff val="1836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9854217" y="1262117"/>
        <a:ext cx="218377" cy="218966"/>
      </dsp:txXfrm>
    </dsp:sp>
    <dsp:sp modelId="{713A929A-C60C-4DCF-9444-89FC6B397E8F}">
      <dsp:nvSpPr>
        <dsp:cNvPr id="0" name=""/>
        <dsp:cNvSpPr/>
      </dsp:nvSpPr>
      <dsp:spPr>
        <a:xfrm>
          <a:off x="10295680" y="5"/>
          <a:ext cx="1471543" cy="27431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55205"/>
            <a:satOff val="-3660"/>
            <a:lumOff val="2134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Submit to HCD – 2</a:t>
          </a:r>
          <a:r>
            <a:rPr lang="en-US" sz="2000" kern="1200" baseline="30000">
              <a:effectLst/>
            </a:rPr>
            <a:t>nd</a:t>
          </a:r>
          <a:r>
            <a:rPr lang="en-US" sz="2000" kern="1200">
              <a:effectLst/>
            </a:rPr>
            <a:t> Review </a:t>
          </a:r>
          <a:br>
            <a:rPr lang="en-US" sz="2000" kern="1200">
              <a:effectLst/>
            </a:rPr>
          </a:br>
          <a:r>
            <a:rPr lang="en-US" sz="2000" kern="1200">
              <a:effectLst/>
            </a:rPr>
            <a:t>(60 days)</a:t>
          </a:r>
          <a:endParaRPr lang="en-US" sz="2000" kern="120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0338780" y="43105"/>
        <a:ext cx="1385343" cy="2656991"/>
      </dsp:txXfrm>
    </dsp:sp>
    <dsp:sp modelId="{1A3336C6-AAFB-4BF7-B9DE-AFB1626E8CA0}">
      <dsp:nvSpPr>
        <dsp:cNvPr id="0" name=""/>
        <dsp:cNvSpPr/>
      </dsp:nvSpPr>
      <dsp:spPr>
        <a:xfrm>
          <a:off x="11914378" y="1189129"/>
          <a:ext cx="311967" cy="364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06302"/>
            <a:satOff val="-4255"/>
            <a:lumOff val="22954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1914378" y="1262117"/>
        <a:ext cx="218377" cy="218966"/>
      </dsp:txXfrm>
    </dsp:sp>
    <dsp:sp modelId="{C8E5D1A3-CF45-441E-9522-BBBD3214B79D}">
      <dsp:nvSpPr>
        <dsp:cNvPr id="0" name=""/>
        <dsp:cNvSpPr/>
      </dsp:nvSpPr>
      <dsp:spPr>
        <a:xfrm>
          <a:off x="12355841" y="5"/>
          <a:ext cx="1471543" cy="27431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Adoption Hearings</a:t>
          </a:r>
        </a:p>
      </dsp:txBody>
      <dsp:txXfrm>
        <a:off x="12398941" y="43105"/>
        <a:ext cx="1385343" cy="2656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03C5B0D-3B8A-4304-9CC0-20A6231CF763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48B73C6-2D38-4EC7-8B88-5050954D7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252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82374F7-B74E-45D2-9B49-E46D558CDDF9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1C2452-42DF-4257-A78A-D80D2F2B57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186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55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42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02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11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68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7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5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4495800"/>
            <a:ext cx="146304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5D6658-BBE7-F767-0441-82447D8DB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95753"/>
            <a:ext cx="14639150" cy="1522979"/>
          </a:xfrm>
          <a:prstGeom prst="rect">
            <a:avLst/>
          </a:prstGeo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000" y="561438"/>
            <a:ext cx="2254845" cy="2254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CACE59-EB93-F2E3-006E-93BF5E325F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276600" y="4984381"/>
            <a:ext cx="10667999" cy="30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9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Ker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Kerman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9702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Kingsbu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Kingsburg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3023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Mend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Mendota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1632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Orange C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Orange Cove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5478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Parle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Parlier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3478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Reedl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Reedley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1274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San Joaqu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San Joaquin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1881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Sa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Sanger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3276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S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Selma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5335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3505200"/>
            <a:ext cx="14630400" cy="472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C8A0E0-B421-11A2-4C1A-25DE7510337B}"/>
              </a:ext>
            </a:extLst>
          </p:cNvPr>
          <p:cNvCxnSpPr/>
          <p:nvPr userDrawn="1"/>
        </p:nvCxnSpPr>
        <p:spPr>
          <a:xfrm>
            <a:off x="0" y="3505200"/>
            <a:ext cx="14630400" cy="0"/>
          </a:xfrm>
          <a:prstGeom prst="line">
            <a:avLst/>
          </a:prstGeom>
          <a:ln w="101600">
            <a:solidFill>
              <a:srgbClr val="01B1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" y="381000"/>
            <a:ext cx="2665085" cy="2665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37903D-43FD-44EB-8A8E-D2518FC59E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24454" y="4187410"/>
            <a:ext cx="12981490" cy="367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7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4495800"/>
            <a:ext cx="146304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5D6658-BBE7-F767-0441-82447D8DB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95753"/>
            <a:ext cx="14639150" cy="1522979"/>
          </a:xfrm>
          <a:prstGeom prst="rect">
            <a:avLst/>
          </a:prstGeo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4678" y="5144344"/>
            <a:ext cx="2559643" cy="25596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CACE59-EB93-F2E3-006E-93BF5E325F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429000" y="4984381"/>
            <a:ext cx="10667999" cy="30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40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3810000"/>
            <a:ext cx="14630400" cy="441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C8A0E0-B421-11A2-4C1A-25DE7510337B}"/>
              </a:ext>
            </a:extLst>
          </p:cNvPr>
          <p:cNvCxnSpPr/>
          <p:nvPr userDrawn="1"/>
        </p:nvCxnSpPr>
        <p:spPr>
          <a:xfrm>
            <a:off x="0" y="3810000"/>
            <a:ext cx="14630400" cy="0"/>
          </a:xfrm>
          <a:prstGeom prst="line">
            <a:avLst/>
          </a:prstGeom>
          <a:ln w="101600">
            <a:solidFill>
              <a:srgbClr val="01B1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" y="535316"/>
            <a:ext cx="2665085" cy="2665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92E7EA-1FFD-447A-863B-0DA79B4CA7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24454" y="4187410"/>
            <a:ext cx="12981490" cy="367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02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on Titl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3B9010E-65B1-1658-E190-C332783EA5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560" r="39619"/>
          <a:stretch/>
        </p:blipFill>
        <p:spPr>
          <a:xfrm>
            <a:off x="5791200" y="6096000"/>
            <a:ext cx="3048000" cy="147245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5920" y="2637472"/>
            <a:ext cx="13167360" cy="295465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9600" b="0" spc="-429" baseline="0">
                <a:solidFill>
                  <a:schemeClr val="bg1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47D93F-7520-1B0D-486E-659F88EE65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178244"/>
            <a:ext cx="14639148" cy="1051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D9F7F3-0D4F-F66B-448C-9A6FE29209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4639148" cy="10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51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4495800"/>
            <a:ext cx="146304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5D6658-BBE7-F767-0441-82447D8DB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95753"/>
            <a:ext cx="14639150" cy="1522979"/>
          </a:xfrm>
          <a:prstGeom prst="rect">
            <a:avLst/>
          </a:prstGeo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000" y="561438"/>
            <a:ext cx="2254845" cy="2254845"/>
          </a:xfrm>
          <a:prstGeom prst="rect">
            <a:avLst/>
          </a:prstGeom>
        </p:spPr>
      </p:pic>
      <p:pic>
        <p:nvPicPr>
          <p:cNvPr id="26" name="Picture 2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8CACE59-EB93-F2E3-006E-93BF5E325F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76600" y="4984381"/>
            <a:ext cx="10668000" cy="30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94185"/>
      </p:ext>
    </p:extLst>
  </p:cSld>
  <p:clrMapOvr>
    <a:masterClrMapping/>
  </p:clrMapOvr>
  <p:transition spd="slow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4495800"/>
            <a:ext cx="146304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5D6658-BBE7-F767-0441-82447D8DB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95753"/>
            <a:ext cx="14639150" cy="1522979"/>
          </a:xfrm>
          <a:prstGeom prst="rect">
            <a:avLst/>
          </a:prstGeo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4678" y="5144344"/>
            <a:ext cx="2559643" cy="2559643"/>
          </a:xfrm>
          <a:prstGeom prst="rect">
            <a:avLst/>
          </a:prstGeom>
        </p:spPr>
      </p:pic>
      <p:pic>
        <p:nvPicPr>
          <p:cNvPr id="26" name="Picture 2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8CACE59-EB93-F2E3-006E-93BF5E325F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29000" y="4984381"/>
            <a:ext cx="10668000" cy="30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40650"/>
      </p:ext>
    </p:extLst>
  </p:cSld>
  <p:clrMapOvr>
    <a:masterClrMapping/>
  </p:clrMapOvr>
  <p:transition spd="slow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659398"/>
      </p:ext>
    </p:extLst>
  </p:cSld>
  <p:clrMapOvr>
    <a:masterClrMapping/>
  </p:clrMapOvr>
  <p:transition spd="slow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unty of Fres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County of Fresno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9969877"/>
      </p:ext>
    </p:extLst>
  </p:cSld>
  <p:clrMapOvr>
    <a:masterClrMapping/>
  </p:clrMapOvr>
  <p:transition spd="slow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Coalin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Coalinga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5877042"/>
      </p:ext>
    </p:extLst>
  </p:cSld>
  <p:clrMapOvr>
    <a:masterClrMapping/>
  </p:clrMapOvr>
  <p:transition spd="slow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Firebau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Firebaugh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1021559"/>
      </p:ext>
    </p:extLst>
  </p:cSld>
  <p:clrMapOvr>
    <a:masterClrMapping/>
  </p:clrMapOvr>
  <p:transition spd="slow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Fow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Fowler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3775695"/>
      </p:ext>
    </p:extLst>
  </p:cSld>
  <p:clrMapOvr>
    <a:masterClrMapping/>
  </p:clrMapOvr>
  <p:transition spd="slow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Fres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Fresno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6798046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6593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Hu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Huron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1844228"/>
      </p:ext>
    </p:extLst>
  </p:cSld>
  <p:clrMapOvr>
    <a:masterClrMapping/>
  </p:clrMapOvr>
  <p:transition spd="slow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Ker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Kerman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9702104"/>
      </p:ext>
    </p:extLst>
  </p:cSld>
  <p:clrMapOvr>
    <a:masterClrMapping/>
  </p:clrMapOvr>
  <p:transition spd="slow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Kingsbu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Kingsburg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3023341"/>
      </p:ext>
    </p:extLst>
  </p:cSld>
  <p:clrMapOvr>
    <a:masterClrMapping/>
  </p:clrMapOvr>
  <p:transition spd="slow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Mend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Mendota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1632557"/>
      </p:ext>
    </p:extLst>
  </p:cSld>
  <p:clrMapOvr>
    <a:masterClrMapping/>
  </p:clrMapOvr>
  <p:transition spd="slow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Orange C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Orange Cove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5478849"/>
      </p:ext>
    </p:extLst>
  </p:cSld>
  <p:clrMapOvr>
    <a:masterClrMapping/>
  </p:clrMapOvr>
  <p:transition spd="slow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Parle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Parlier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3478054"/>
      </p:ext>
    </p:extLst>
  </p:cSld>
  <p:clrMapOvr>
    <a:masterClrMapping/>
  </p:clrMapOvr>
  <p:transition spd="slow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Reedl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Reedley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1274784"/>
      </p:ext>
    </p:extLst>
  </p:cSld>
  <p:clrMapOvr>
    <a:masterClrMapping/>
  </p:clrMapOvr>
  <p:transition spd="slow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San Joaqu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San Joaquin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1881229"/>
      </p:ext>
    </p:extLst>
  </p:cSld>
  <p:clrMapOvr>
    <a:masterClrMapping/>
  </p:clrMapOvr>
  <p:transition spd="slow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Sa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Sanger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3276938"/>
      </p:ext>
    </p:extLst>
  </p:cSld>
  <p:clrMapOvr>
    <a:masterClrMapping/>
  </p:clrMapOvr>
  <p:transition spd="slow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S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Selma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5335717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unty of Fres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County of Fresno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99698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3505200"/>
            <a:ext cx="14630400" cy="472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C8A0E0-B421-11A2-4C1A-25DE7510337B}"/>
              </a:ext>
            </a:extLst>
          </p:cNvPr>
          <p:cNvCxnSpPr/>
          <p:nvPr userDrawn="1"/>
        </p:nvCxnSpPr>
        <p:spPr>
          <a:xfrm>
            <a:off x="0" y="3505200"/>
            <a:ext cx="14630400" cy="0"/>
          </a:xfrm>
          <a:prstGeom prst="line">
            <a:avLst/>
          </a:prstGeom>
          <a:ln w="101600">
            <a:solidFill>
              <a:srgbClr val="01B1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" y="381000"/>
            <a:ext cx="2665085" cy="2665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D10D69-B0A4-411F-8E23-C79BC8CD12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24454" y="4187410"/>
            <a:ext cx="12981490" cy="367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72024"/>
      </p:ext>
    </p:extLst>
  </p:cSld>
  <p:clrMapOvr>
    <a:masterClrMapping/>
  </p:clrMapOvr>
  <p:transition spd="slow"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3810000"/>
            <a:ext cx="14630400" cy="441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C8A0E0-B421-11A2-4C1A-25DE7510337B}"/>
              </a:ext>
            </a:extLst>
          </p:cNvPr>
          <p:cNvCxnSpPr/>
          <p:nvPr userDrawn="1"/>
        </p:nvCxnSpPr>
        <p:spPr>
          <a:xfrm>
            <a:off x="0" y="3810000"/>
            <a:ext cx="14630400" cy="0"/>
          </a:xfrm>
          <a:prstGeom prst="line">
            <a:avLst/>
          </a:prstGeom>
          <a:ln w="101600">
            <a:solidFill>
              <a:srgbClr val="01B1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" y="535316"/>
            <a:ext cx="2665085" cy="2665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C3B2D-D27E-4413-A702-114E5359EC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24454" y="4187410"/>
            <a:ext cx="12981490" cy="367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02093"/>
      </p:ext>
    </p:extLst>
  </p:cSld>
  <p:clrMapOvr>
    <a:masterClrMapping/>
  </p:clrMapOvr>
  <p:transition spd="slow"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on Titl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3B9010E-65B1-1658-E190-C332783EA5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560" r="39619"/>
          <a:stretch/>
        </p:blipFill>
        <p:spPr>
          <a:xfrm>
            <a:off x="5791200" y="6096000"/>
            <a:ext cx="3048000" cy="147245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5920" y="2637472"/>
            <a:ext cx="13167360" cy="295465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9600" b="0" spc="-429" baseline="0">
                <a:solidFill>
                  <a:schemeClr val="bg1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47D93F-7520-1B0D-486E-659F88EE65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178244"/>
            <a:ext cx="14639148" cy="1051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D9F7F3-0D4F-F66B-448C-9A6FE29209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4639148" cy="10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51930"/>
      </p:ext>
    </p:extLst>
  </p:cSld>
  <p:clrMapOvr>
    <a:masterClrMapping/>
  </p:clrMapOvr>
  <p:transition spd="slow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52DF88-316A-481E-990C-26AACE274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05A154-18B5-4D81-A398-8A5C62C91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82DE9F-5CCF-47A8-B555-4E58258FC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7E838-4D30-4685-9462-526E8656AF61}" type="datetimeFigureOut">
              <a:rPr lang="es-MX" smtClean="0"/>
              <a:t>29/09/2022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E9889A-8F62-470A-9314-5FDD9D623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742D0D-3F31-4A36-9515-CDAA2FB0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7912C-8164-4503-9B5B-BB3E7E7E60BA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5489907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Coalin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Coalinga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5877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Firebau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Firebaugh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1021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Fow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Fowler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377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Fres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Fresno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6798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Hu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Huron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1844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731520" y="613410"/>
            <a:ext cx="13167360" cy="60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3" r:id="rId2"/>
    <p:sldLayoutId id="2147483728" r:id="rId3"/>
    <p:sldLayoutId id="2147483692" r:id="rId4"/>
    <p:sldLayoutId id="2147483711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12" r:id="rId19"/>
    <p:sldLayoutId id="2147483727" r:id="rId20"/>
    <p:sldLayoutId id="2147483697" r:id="rId21"/>
  </p:sldLayoutIdLst>
  <p:hf hdr="0" ftr="0" dt="0"/>
  <p:txStyles>
    <p:titleStyle>
      <a:lvl1pPr algn="l" defTabSz="653110" rtl="0" eaLnBrk="0" fontAlgn="base" hangingPunct="0">
        <a:spcBef>
          <a:spcPct val="0"/>
        </a:spcBef>
        <a:spcAft>
          <a:spcPct val="0"/>
        </a:spcAft>
        <a:defRPr sz="5100" b="1" kern="1200">
          <a:solidFill>
            <a:schemeClr val="tx1"/>
          </a:solidFill>
          <a:latin typeface="Century Gothic" panose="020B0502020202020204" pitchFamily="34" charset="0"/>
          <a:ea typeface="Century Gothic" pitchFamily="34" charset="0"/>
          <a:cs typeface="Century Gothic" panose="020B0502020202020204" pitchFamily="34" charset="0"/>
        </a:defRPr>
      </a:lvl1pPr>
      <a:lvl2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2pPr>
      <a:lvl3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3pPr>
      <a:lvl4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4pPr>
      <a:lvl5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5pPr>
      <a:lvl6pPr marL="653110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6pPr>
      <a:lvl7pPr marL="1306220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7pPr>
      <a:lvl8pPr marL="1959331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8pPr>
      <a:lvl9pPr marL="2612441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9pPr>
    </p:titleStyle>
    <p:bodyStyle>
      <a:lvl1pPr marL="489833" indent="-489833" algn="l" defTabSz="653110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Calibri Light" pitchFamily="34" charset="0"/>
        <a:buChar char="»"/>
        <a:defRPr sz="3400" kern="1200">
          <a:solidFill>
            <a:srgbClr val="595959"/>
          </a:solidFill>
          <a:latin typeface="Calibri Light" panose="020F0302020204030204" pitchFamily="34" charset="0"/>
          <a:ea typeface="+mn-ea"/>
          <a:cs typeface="+mn-cs"/>
        </a:defRPr>
      </a:lvl1pPr>
      <a:lvl2pPr marL="1306220" indent="-653110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rgbClr val="595959"/>
          </a:solidFill>
          <a:latin typeface="Calibri Light" panose="020F0302020204030204" pitchFamily="34" charset="0"/>
          <a:ea typeface="+mn-ea"/>
          <a:cs typeface="+mn-cs"/>
        </a:defRPr>
      </a:lvl2pPr>
      <a:lvl3pPr marL="163277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rgbClr val="595959"/>
          </a:solidFill>
          <a:latin typeface="Arial"/>
          <a:ea typeface="+mn-ea"/>
          <a:cs typeface="+mn-cs"/>
        </a:defRPr>
      </a:lvl3pPr>
      <a:lvl4pPr marL="228588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300" kern="1200">
          <a:solidFill>
            <a:srgbClr val="595959"/>
          </a:solidFill>
          <a:latin typeface="Arial"/>
          <a:ea typeface="+mn-ea"/>
          <a:cs typeface="+mn-cs"/>
        </a:defRPr>
      </a:lvl4pPr>
      <a:lvl5pPr marL="293899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4300" kern="1200">
          <a:solidFill>
            <a:srgbClr val="595959"/>
          </a:solidFill>
          <a:latin typeface="Arial"/>
          <a:ea typeface="+mn-ea"/>
          <a:cs typeface="+mn-cs"/>
        </a:defRPr>
      </a:lvl5pPr>
      <a:lvl6pPr marL="359210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731520" y="613410"/>
            <a:ext cx="13167360" cy="60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30" r:id="rId22"/>
  </p:sldLayoutIdLst>
  <p:transition spd="slow">
    <p:wipe dir="r"/>
  </p:transition>
  <p:hf hdr="0" ftr="0" dt="0"/>
  <p:txStyles>
    <p:titleStyle>
      <a:lvl1pPr algn="l" defTabSz="653110" rtl="0" eaLnBrk="0" fontAlgn="base" hangingPunct="0">
        <a:spcBef>
          <a:spcPct val="0"/>
        </a:spcBef>
        <a:spcAft>
          <a:spcPct val="0"/>
        </a:spcAft>
        <a:defRPr sz="5100" b="1" kern="1200">
          <a:solidFill>
            <a:schemeClr val="tx1"/>
          </a:solidFill>
          <a:latin typeface="Century Gothic" panose="020B0502020202020204" pitchFamily="34" charset="0"/>
          <a:ea typeface="Century Gothic" pitchFamily="34" charset="0"/>
          <a:cs typeface="Century Gothic" panose="020B0502020202020204" pitchFamily="34" charset="0"/>
        </a:defRPr>
      </a:lvl1pPr>
      <a:lvl2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2pPr>
      <a:lvl3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3pPr>
      <a:lvl4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4pPr>
      <a:lvl5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5pPr>
      <a:lvl6pPr marL="653110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6pPr>
      <a:lvl7pPr marL="1306220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7pPr>
      <a:lvl8pPr marL="1959331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8pPr>
      <a:lvl9pPr marL="2612441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9pPr>
    </p:titleStyle>
    <p:bodyStyle>
      <a:lvl1pPr marL="489833" indent="-489833" algn="l" defTabSz="653110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Calibri Light" pitchFamily="34" charset="0"/>
        <a:buChar char="»"/>
        <a:defRPr sz="3400" kern="1200">
          <a:solidFill>
            <a:srgbClr val="595959"/>
          </a:solidFill>
          <a:latin typeface="Calibri Light" panose="020F0302020204030204" pitchFamily="34" charset="0"/>
          <a:ea typeface="+mn-ea"/>
          <a:cs typeface="+mn-cs"/>
        </a:defRPr>
      </a:lvl1pPr>
      <a:lvl2pPr marL="1306220" indent="-653110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rgbClr val="595959"/>
          </a:solidFill>
          <a:latin typeface="Calibri Light" panose="020F0302020204030204" pitchFamily="34" charset="0"/>
          <a:ea typeface="+mn-ea"/>
          <a:cs typeface="+mn-cs"/>
        </a:defRPr>
      </a:lvl2pPr>
      <a:lvl3pPr marL="163277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rgbClr val="595959"/>
          </a:solidFill>
          <a:latin typeface="Arial"/>
          <a:ea typeface="+mn-ea"/>
          <a:cs typeface="+mn-cs"/>
        </a:defRPr>
      </a:lvl3pPr>
      <a:lvl4pPr marL="228588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300" kern="1200">
          <a:solidFill>
            <a:srgbClr val="595959"/>
          </a:solidFill>
          <a:latin typeface="Arial"/>
          <a:ea typeface="+mn-ea"/>
          <a:cs typeface="+mn-cs"/>
        </a:defRPr>
      </a:lvl4pPr>
      <a:lvl5pPr marL="293899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4300" kern="1200">
          <a:solidFill>
            <a:srgbClr val="595959"/>
          </a:solidFill>
          <a:latin typeface="Arial"/>
          <a:ea typeface="+mn-ea"/>
          <a:cs typeface="+mn-cs"/>
        </a:defRPr>
      </a:lvl5pPr>
      <a:lvl6pPr marL="359210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BD5094-B042-06A3-2216-31F302118CF8}"/>
              </a:ext>
            </a:extLst>
          </p:cNvPr>
          <p:cNvSpPr txBox="1">
            <a:spLocks/>
          </p:cNvSpPr>
          <p:nvPr/>
        </p:nvSpPr>
        <p:spPr bwMode="auto">
          <a:xfrm>
            <a:off x="3657600" y="0"/>
            <a:ext cx="109919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 kern="1200">
                <a:solidFill>
                  <a:srgbClr val="1D3E72"/>
                </a:solidFill>
                <a:latin typeface="Century Gothic" panose="020B0502020202020204" pitchFamily="34" charset="0"/>
                <a:ea typeface="Century Gothic" pitchFamily="34" charset="0"/>
                <a:cs typeface="Century Gothic" panose="020B0502020202020204" pitchFamily="34" charset="0"/>
              </a:defRPr>
            </a:lvl1pPr>
            <a:lvl2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2pPr>
            <a:lvl3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3pPr>
            <a:lvl4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4pPr>
            <a:lvl5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5pPr>
            <a:lvl6pPr marL="653110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6pPr>
            <a:lvl7pPr marL="1306220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7pPr>
            <a:lvl8pPr marL="1959331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8pPr>
            <a:lvl9pPr marL="2612441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4000" b="0">
                <a:solidFill>
                  <a:schemeClr val="bg1"/>
                </a:solidFill>
              </a:rPr>
              <a:t>Fresno County Multi-Jurisdictional </a:t>
            </a:r>
          </a:p>
          <a:p>
            <a:pPr>
              <a:spcAft>
                <a:spcPts val="1200"/>
              </a:spcAft>
            </a:pPr>
            <a:r>
              <a:rPr lang="en-US" sz="4000">
                <a:solidFill>
                  <a:schemeClr val="bg1"/>
                </a:solidFill>
              </a:rPr>
              <a:t>Housing Element Update</a:t>
            </a:r>
          </a:p>
          <a:p>
            <a:pPr>
              <a:spcAft>
                <a:spcPts val="1200"/>
              </a:spcAft>
            </a:pPr>
            <a:r>
              <a:rPr lang="en-US" sz="6000" i="0">
                <a:solidFill>
                  <a:srgbClr val="01B1EA"/>
                </a:solidFill>
              </a:rPr>
              <a:t>Community </a:t>
            </a:r>
            <a:r>
              <a:rPr lang="en-US" sz="6000">
                <a:solidFill>
                  <a:srgbClr val="01B1EA"/>
                </a:solidFill>
              </a:rPr>
              <a:t>Workshop </a:t>
            </a:r>
            <a:endParaRPr lang="en-US" sz="6000" i="0">
              <a:solidFill>
                <a:srgbClr val="01B1EA"/>
              </a:solidFill>
            </a:endParaRPr>
          </a:p>
          <a:p>
            <a:r>
              <a:rPr lang="en-US" sz="2400" b="1" i="0">
                <a:solidFill>
                  <a:srgbClr val="01B1EA"/>
                </a:solidFill>
                <a:latin typeface="Century Gothic"/>
              </a:rPr>
              <a:t>Meeting Date: </a:t>
            </a:r>
            <a:r>
              <a:rPr lang="en-US" sz="2400">
                <a:solidFill>
                  <a:srgbClr val="01B1EA"/>
                </a:solidFill>
                <a:latin typeface="Century Gothic"/>
              </a:rPr>
              <a:t>October 3, 2022</a:t>
            </a:r>
            <a:endParaRPr lang="en-US" sz="2400" b="0" i="0">
              <a:solidFill>
                <a:srgbClr val="01B1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41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F297A-D571-40F6-9FCB-1F090AD95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Regional Efforts – Schedule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E26D191-6A35-46E7-B653-1D2ACE4DA6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5995474"/>
              </p:ext>
            </p:extLst>
          </p:nvPr>
        </p:nvGraphicFramePr>
        <p:xfrm>
          <a:off x="457200" y="4343400"/>
          <a:ext cx="1381252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10808C2-7D88-47D2-9DB9-37860BBF28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9205103"/>
              </p:ext>
            </p:extLst>
          </p:nvPr>
        </p:nvGraphicFramePr>
        <p:xfrm>
          <a:off x="457200" y="1828798"/>
          <a:ext cx="13837920" cy="2743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900280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6560-3BD2-5C92-5512-24A83D2D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2387769"/>
            <a:ext cx="10439400" cy="2031325"/>
          </a:xfrm>
        </p:spPr>
        <p:txBody>
          <a:bodyPr/>
          <a:lstStyle/>
          <a:p>
            <a:r>
              <a:rPr lang="en-US" sz="6600"/>
              <a:t>Regional Housing Needs Allocation (RHNA)</a:t>
            </a:r>
          </a:p>
        </p:txBody>
      </p:sp>
    </p:spTree>
    <p:extLst>
      <p:ext uri="{BB962C8B-B14F-4D97-AF65-F5344CB8AC3E}">
        <p14:creationId xmlns:p14="http://schemas.microsoft.com/office/powerpoint/2010/main" val="3143320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98C13-7C6E-47E6-B0C3-C3139C39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is the RHNA Determined?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A8D7A-0F82-4553-B598-4F379601BAD2}"/>
              </a:ext>
            </a:extLst>
          </p:cNvPr>
          <p:cNvSpPr txBox="1"/>
          <p:nvPr/>
        </p:nvSpPr>
        <p:spPr>
          <a:xfrm>
            <a:off x="514349" y="149309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+mn-lt"/>
              </a:rPr>
              <a:t>State Role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5B87CE-C014-4120-B9A8-5527229D15A5}"/>
              </a:ext>
            </a:extLst>
          </p:cNvPr>
          <p:cNvSpPr txBox="1"/>
          <p:nvPr/>
        </p:nvSpPr>
        <p:spPr>
          <a:xfrm>
            <a:off x="514349" y="2054366"/>
            <a:ext cx="38080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+mn-lt"/>
              </a:rPr>
              <a:t>The State projects </a:t>
            </a:r>
            <a:br>
              <a:rPr lang="en-US" sz="2400">
                <a:latin typeface="+mn-lt"/>
              </a:rPr>
            </a:br>
            <a:r>
              <a:rPr lang="en-US" sz="2400">
                <a:latin typeface="+mn-lt"/>
              </a:rPr>
              <a:t>future housing needs </a:t>
            </a:r>
            <a:br>
              <a:rPr lang="en-US" sz="2400">
                <a:latin typeface="+mn-lt"/>
              </a:rPr>
            </a:br>
            <a:r>
              <a:rPr lang="en-US" sz="2400">
                <a:latin typeface="+mn-lt"/>
              </a:rPr>
              <a:t>at various income levels and allocates units to COGs Statewide</a:t>
            </a:r>
          </a:p>
        </p:txBody>
      </p:sp>
      <p:pic>
        <p:nvPicPr>
          <p:cNvPr id="6" name="Graphic 5" descr="Bank with solid fill">
            <a:extLst>
              <a:ext uri="{FF2B5EF4-FFF2-40B4-BE49-F238E27FC236}">
                <a16:creationId xmlns:a16="http://schemas.microsoft.com/office/drawing/2014/main" id="{4A38DCD3-8519-4F7A-9822-4306931E4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600" y="5058440"/>
            <a:ext cx="2133600" cy="2133600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28A470DB-AFDC-4FDC-83BC-907E9A9BEB27}"/>
              </a:ext>
            </a:extLst>
          </p:cNvPr>
          <p:cNvSpPr/>
          <p:nvPr/>
        </p:nvSpPr>
        <p:spPr>
          <a:xfrm rot="16200000">
            <a:off x="4467282" y="1544522"/>
            <a:ext cx="464232" cy="1882436"/>
          </a:xfrm>
          <a:prstGeom prst="downArrow">
            <a:avLst/>
          </a:prstGeom>
          <a:solidFill>
            <a:srgbClr val="74A7E6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A65D75-76FA-408D-B8F5-4E66AC5D2724}"/>
              </a:ext>
            </a:extLst>
          </p:cNvPr>
          <p:cNvSpPr txBox="1"/>
          <p:nvPr/>
        </p:nvSpPr>
        <p:spPr>
          <a:xfrm>
            <a:off x="5874129" y="1538981"/>
            <a:ext cx="30103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latin typeface="+mn-lt"/>
              </a:rPr>
              <a:t>Regional Role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71BE12-D0D6-4334-80DC-12EC0918A445}"/>
              </a:ext>
            </a:extLst>
          </p:cNvPr>
          <p:cNvSpPr txBox="1"/>
          <p:nvPr/>
        </p:nvSpPr>
        <p:spPr>
          <a:xfrm>
            <a:off x="5832071" y="2197375"/>
            <a:ext cx="38080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+mn-lt"/>
              </a:rPr>
              <a:t>The COG develops a methodology to evaluate factors for distribution of units to each jurisdiction; methodology approved by HCD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1FF091-4365-4528-B14D-BC4AB60AC093}"/>
              </a:ext>
            </a:extLst>
          </p:cNvPr>
          <p:cNvSpPr txBox="1"/>
          <p:nvPr/>
        </p:nvSpPr>
        <p:spPr>
          <a:xfrm>
            <a:off x="5805400" y="4539991"/>
            <a:ext cx="44815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74A7E6"/>
                </a:solidFill>
              </a:rPr>
              <a:t>Fresno COG RHNA = 58,298</a:t>
            </a:r>
          </a:p>
          <a:p>
            <a:r>
              <a:rPr lang="en-US" sz="2000" b="1">
                <a:solidFill>
                  <a:srgbClr val="74A7E6"/>
                </a:solidFill>
              </a:rPr>
              <a:t>Adopted June 2022</a:t>
            </a:r>
          </a:p>
        </p:txBody>
      </p:sp>
      <p:pic>
        <p:nvPicPr>
          <p:cNvPr id="11" name="Graphic 10" descr="Mortgage with solid fill">
            <a:extLst>
              <a:ext uri="{FF2B5EF4-FFF2-40B4-BE49-F238E27FC236}">
                <a16:creationId xmlns:a16="http://schemas.microsoft.com/office/drawing/2014/main" id="{A7776B2A-E6EA-488B-8BF3-0BD10370E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1521" y="5058440"/>
            <a:ext cx="2255533" cy="2255533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237301FC-C11E-4271-A707-EED91CA4543B}"/>
              </a:ext>
            </a:extLst>
          </p:cNvPr>
          <p:cNvSpPr/>
          <p:nvPr/>
        </p:nvSpPr>
        <p:spPr>
          <a:xfrm rot="16200000">
            <a:off x="9827652" y="1609711"/>
            <a:ext cx="464232" cy="1882436"/>
          </a:xfrm>
          <a:prstGeom prst="downArrow">
            <a:avLst/>
          </a:prstGeom>
          <a:solidFill>
            <a:srgbClr val="74A7E6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B457B6-6BBC-4C25-996E-4D9698D72CCE}"/>
              </a:ext>
            </a:extLst>
          </p:cNvPr>
          <p:cNvSpPr txBox="1"/>
          <p:nvPr/>
        </p:nvSpPr>
        <p:spPr>
          <a:xfrm>
            <a:off x="11402624" y="1554649"/>
            <a:ext cx="2618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latin typeface="+mn-lt"/>
              </a:rPr>
              <a:t>Local Role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BCEBA-654F-44D9-AA49-4599AE357E0C}"/>
              </a:ext>
            </a:extLst>
          </p:cNvPr>
          <p:cNvSpPr txBox="1"/>
          <p:nvPr/>
        </p:nvSpPr>
        <p:spPr>
          <a:xfrm>
            <a:off x="11387385" y="2123757"/>
            <a:ext cx="3078510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>
                <a:latin typeface="+mn-lt"/>
                <a:cs typeface="Arial"/>
              </a:rPr>
              <a:t>Cities and counties are allocated units.  They must then find ways to </a:t>
            </a:r>
            <a:r>
              <a:rPr lang="en-US" sz="2400" b="1">
                <a:latin typeface="+mn-lt"/>
                <a:cs typeface="Arial"/>
              </a:rPr>
              <a:t>accommodate enough</a:t>
            </a:r>
            <a:r>
              <a:rPr lang="en-US" sz="2400">
                <a:latin typeface="+mn-lt"/>
                <a:cs typeface="Arial"/>
              </a:rPr>
              <a:t> </a:t>
            </a:r>
            <a:r>
              <a:rPr lang="en-US" sz="2400" b="1">
                <a:latin typeface="+mn-lt"/>
                <a:cs typeface="Arial"/>
              </a:rPr>
              <a:t>land at appropriate densities </a:t>
            </a:r>
            <a:endParaRPr lang="en-US" sz="2400" b="1">
              <a:latin typeface="+mn-lt"/>
            </a:endParaRPr>
          </a:p>
        </p:txBody>
      </p:sp>
      <p:pic>
        <p:nvPicPr>
          <p:cNvPr id="15" name="Graphic 14" descr="Neighborhood outline">
            <a:extLst>
              <a:ext uri="{FF2B5EF4-FFF2-40B4-BE49-F238E27FC236}">
                <a16:creationId xmlns:a16="http://schemas.microsoft.com/office/drawing/2014/main" id="{D42B05F7-C186-4B0C-BD5C-C3116B6E58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65761" y="4859478"/>
            <a:ext cx="2332562" cy="23325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BF486D-EE20-E466-EFB6-6192C38A6367}"/>
              </a:ext>
            </a:extLst>
          </p:cNvPr>
          <p:cNvSpPr txBox="1"/>
          <p:nvPr/>
        </p:nvSpPr>
        <p:spPr>
          <a:xfrm>
            <a:off x="474315" y="4460448"/>
            <a:ext cx="4481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74A7E6"/>
                </a:solidFill>
              </a:rPr>
              <a:t>Total RHNA = 2,502,971</a:t>
            </a:r>
          </a:p>
        </p:txBody>
      </p:sp>
    </p:spTree>
    <p:extLst>
      <p:ext uri="{BB962C8B-B14F-4D97-AF65-F5344CB8AC3E}">
        <p14:creationId xmlns:p14="http://schemas.microsoft.com/office/powerpoint/2010/main" val="2897672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1F40320-BCD3-4B32-91B3-ECF18CBB9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Fresno COG RHNA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BB296A9-4FC6-4B1B-B3E8-E57D7A809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35249"/>
              </p:ext>
            </p:extLst>
          </p:nvPr>
        </p:nvGraphicFramePr>
        <p:xfrm>
          <a:off x="9067800" y="381001"/>
          <a:ext cx="5361876" cy="6711615"/>
        </p:xfrm>
        <a:graphic>
          <a:graphicData uri="http://schemas.openxmlformats.org/drawingml/2006/table">
            <a:tbl>
              <a:tblPr/>
              <a:tblGrid>
                <a:gridCol w="2019409">
                  <a:extLst>
                    <a:ext uri="{9D8B030D-6E8A-4147-A177-3AD203B41FA5}">
                      <a16:colId xmlns:a16="http://schemas.microsoft.com/office/drawing/2014/main" val="2214123363"/>
                    </a:ext>
                  </a:extLst>
                </a:gridCol>
                <a:gridCol w="1555175">
                  <a:extLst>
                    <a:ext uri="{9D8B030D-6E8A-4147-A177-3AD203B41FA5}">
                      <a16:colId xmlns:a16="http://schemas.microsoft.com/office/drawing/2014/main" val="922975233"/>
                    </a:ext>
                  </a:extLst>
                </a:gridCol>
                <a:gridCol w="1787292">
                  <a:extLst>
                    <a:ext uri="{9D8B030D-6E8A-4147-A177-3AD203B41FA5}">
                      <a16:colId xmlns:a16="http://schemas.microsoft.com/office/drawing/2014/main" val="3915257782"/>
                    </a:ext>
                  </a:extLst>
                </a:gridCol>
              </a:tblGrid>
              <a:tr h="1002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Jurisdiction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A7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RHNA Allocation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A7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RHNA Allocation Percentage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A7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509855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Clovis </a:t>
                      </a:r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8,977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6699486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Coalinga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0382850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Firebaugh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3578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Fowler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4760776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Fresno City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36,866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3183978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Huron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560184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Kerman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8238940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Kingsburg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40508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Mendota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688295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Orange Cove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47593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Parlier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943253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Reedley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1,463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1908342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Sanger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1,494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8020536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San Joaquin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816521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Selma </a:t>
                      </a:r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1,492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4505873"/>
                  </a:ext>
                </a:extLst>
              </a:tr>
              <a:tr h="611073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2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Unincorporated Fresno County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2,350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841190"/>
                  </a:ext>
                </a:extLst>
              </a:tr>
            </a:tbl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90A2559-AE95-9D97-02E2-4AAFECF97468}"/>
              </a:ext>
            </a:extLst>
          </p:cNvPr>
          <p:cNvGraphicFramePr/>
          <p:nvPr/>
        </p:nvGraphicFramePr>
        <p:xfrm>
          <a:off x="167810" y="1311275"/>
          <a:ext cx="8671173" cy="589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701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6560-3BD2-5C92-5512-24A83D2D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445995"/>
            <a:ext cx="12725400" cy="2031325"/>
          </a:xfrm>
        </p:spPr>
        <p:txBody>
          <a:bodyPr/>
          <a:lstStyle/>
          <a:p>
            <a:r>
              <a:rPr lang="en-US" sz="6600"/>
              <a:t>Housing Element Background Data</a:t>
            </a:r>
          </a:p>
        </p:txBody>
      </p:sp>
    </p:spTree>
    <p:extLst>
      <p:ext uri="{BB962C8B-B14F-4D97-AF65-F5344CB8AC3E}">
        <p14:creationId xmlns:p14="http://schemas.microsoft.com/office/powerpoint/2010/main" val="4256732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4D0017-9A63-4D5B-BC73-19DA63DC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Income Categories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F1C47-8E56-4E41-B95A-040BE0DC0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b="0"/>
              <a:t>State HCD defines affordability level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0"/>
              <a:t>Area Median Income for Fresno County </a:t>
            </a:r>
            <a:r>
              <a:rPr lang="en-US"/>
              <a:t>= $80,300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93F2EFE-09B8-48FD-B402-E9449D93C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740128"/>
              </p:ext>
            </p:extLst>
          </p:nvPr>
        </p:nvGraphicFramePr>
        <p:xfrm>
          <a:off x="706118" y="3144133"/>
          <a:ext cx="12476484" cy="377854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65682">
                  <a:extLst>
                    <a:ext uri="{9D8B030D-6E8A-4147-A177-3AD203B41FA5}">
                      <a16:colId xmlns:a16="http://schemas.microsoft.com/office/drawing/2014/main" val="1355286673"/>
                    </a:ext>
                  </a:extLst>
                </a:gridCol>
                <a:gridCol w="2030054">
                  <a:extLst>
                    <a:ext uri="{9D8B030D-6E8A-4147-A177-3AD203B41FA5}">
                      <a16:colId xmlns:a16="http://schemas.microsoft.com/office/drawing/2014/main" val="4264761636"/>
                    </a:ext>
                  </a:extLst>
                </a:gridCol>
                <a:gridCol w="2045187">
                  <a:extLst>
                    <a:ext uri="{9D8B030D-6E8A-4147-A177-3AD203B41FA5}">
                      <a16:colId xmlns:a16="http://schemas.microsoft.com/office/drawing/2014/main" val="2980654597"/>
                    </a:ext>
                  </a:extLst>
                </a:gridCol>
                <a:gridCol w="2045187">
                  <a:extLst>
                    <a:ext uri="{9D8B030D-6E8A-4147-A177-3AD203B41FA5}">
                      <a16:colId xmlns:a16="http://schemas.microsoft.com/office/drawing/2014/main" val="383995905"/>
                    </a:ext>
                  </a:extLst>
                </a:gridCol>
                <a:gridCol w="2045187">
                  <a:extLst>
                    <a:ext uri="{9D8B030D-6E8A-4147-A177-3AD203B41FA5}">
                      <a16:colId xmlns:a16="http://schemas.microsoft.com/office/drawing/2014/main" val="320538964"/>
                    </a:ext>
                  </a:extLst>
                </a:gridCol>
                <a:gridCol w="2045187">
                  <a:extLst>
                    <a:ext uri="{9D8B030D-6E8A-4147-A177-3AD203B41FA5}">
                      <a16:colId xmlns:a16="http://schemas.microsoft.com/office/drawing/2014/main" val="2924388142"/>
                    </a:ext>
                  </a:extLst>
                </a:gridCol>
              </a:tblGrid>
              <a:tr h="491093">
                <a:tc rowSpan="2">
                  <a:txBody>
                    <a:bodyPr/>
                    <a:lstStyle/>
                    <a:p>
                      <a:pPr algn="l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Income Level </a:t>
                      </a:r>
                    </a:p>
                  </a:txBody>
                  <a:tcPr marL="274320" marR="27432" anchor="ctr"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Persons Per Household</a:t>
                      </a:r>
                    </a:p>
                  </a:txBody>
                  <a:tcPr marL="274320" marR="27432" anchor="ctr"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bg1"/>
                        </a:solidFill>
                      </a:endParaRPr>
                    </a:p>
                  </a:txBody>
                  <a:tcPr marL="274320" marR="27432" anchor="ctr">
                    <a:lnB w="38100" cap="flat" cmpd="sng" algn="ctr">
                      <a:solidFill>
                        <a:srgbClr val="54BB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25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bg1"/>
                        </a:solidFill>
                      </a:endParaRPr>
                    </a:p>
                  </a:txBody>
                  <a:tcPr marL="274320" marR="27432" anchor="ctr">
                    <a:lnB w="38100" cap="flat" cmpd="sng" algn="ctr">
                      <a:solidFill>
                        <a:srgbClr val="54BB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25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bg1"/>
                        </a:solidFill>
                      </a:endParaRPr>
                    </a:p>
                  </a:txBody>
                  <a:tcPr marL="274320" marR="27432" anchor="ctr">
                    <a:lnB w="38100" cap="flat" cmpd="sng" algn="ctr">
                      <a:solidFill>
                        <a:srgbClr val="54BB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25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bg1"/>
                        </a:solidFill>
                      </a:endParaRPr>
                    </a:p>
                  </a:txBody>
                  <a:tcPr marL="274320" marR="27432" anchor="ctr">
                    <a:lnB w="38100" cap="flat" cmpd="sng" algn="ctr">
                      <a:solidFill>
                        <a:srgbClr val="54BB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9299"/>
                  </a:ext>
                </a:extLst>
              </a:tr>
              <a:tr h="555774">
                <a:tc vMerge="1">
                  <a:txBody>
                    <a:bodyPr/>
                    <a:lstStyle/>
                    <a:p>
                      <a:pPr algn="l"/>
                      <a:r>
                        <a:rPr lang="en-US" sz="2000" b="1">
                          <a:solidFill>
                            <a:schemeClr val="bg1"/>
                          </a:solidFill>
                        </a:rPr>
                        <a:t>Income Level 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54BB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4BB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2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497593"/>
                  </a:ext>
                </a:extLst>
              </a:tr>
              <a:tr h="458132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Acutely Low 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$8,450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$9,650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$10,850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$12,050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$13,000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436618"/>
                  </a:ext>
                </a:extLst>
              </a:tr>
              <a:tr h="458132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Extremely Low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$16,350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$18,700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$23,030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$27,750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$32,470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359075"/>
                  </a:ext>
                </a:extLst>
              </a:tr>
              <a:tr h="458132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Very Low 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$27,300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$31,200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$35,100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$38,950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$42,100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345840"/>
                  </a:ext>
                </a:extLst>
              </a:tr>
              <a:tr h="441020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Low 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$43,650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$49,850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$56,100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$62,300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$67,300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080728"/>
                  </a:ext>
                </a:extLst>
              </a:tr>
              <a:tr h="458132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Median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$56,200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$64,250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$73,250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$80,300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$86,700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277356"/>
                  </a:ext>
                </a:extLst>
              </a:tr>
              <a:tr h="458132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Moderate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$67,450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$77,100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$86,700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$96,350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$96,350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985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838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B30B3-FD9C-49E1-86AE-2FD4E80D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is considered Low Income?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FAFBA66-1539-47EE-BD42-A0E660DC61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65311" rIns="0" bIns="65311" anchor="t"/>
          <a:lstStyle/>
          <a:p>
            <a:r>
              <a:rPr kumimoji="0" lang="en-US" sz="3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HCD 2022 Median Income for a household of four in </a:t>
            </a:r>
            <a:r>
              <a:rPr lang="en-US" sz="3200">
                <a:latin typeface="Calibri"/>
                <a:cs typeface="+mn-cs"/>
              </a:rPr>
              <a:t>Fresno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</a:rPr>
              <a:t> County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20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$</a:t>
            </a:r>
            <a:r>
              <a:rPr lang="en-US" sz="3200" i="1">
                <a:latin typeface="Calibri"/>
              </a:rPr>
              <a:t>80,300</a:t>
            </a:r>
            <a:endParaRPr lang="en-US" sz="3200"/>
          </a:p>
          <a:p>
            <a:pPr lvl="1"/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lang="en-US" sz="280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ousehold of four earning 80% or less of the median income (≤$62,300) is considered low income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cs typeface="Calibri"/>
            </a:endParaRPr>
          </a:p>
          <a:p>
            <a:pPr lvl="1"/>
            <a:r>
              <a:rPr lang="en-US" sz="2800" b="1" i="1">
                <a:solidFill>
                  <a:srgbClr val="1D448F"/>
                </a:solidFill>
              </a:rPr>
              <a:t>Approximately 43% of households in Fresno County (countywide) fall into the lower income category</a:t>
            </a:r>
          </a:p>
          <a:p>
            <a:pPr marL="457200" lvl="1" indent="0">
              <a:buNone/>
            </a:pPr>
            <a:endParaRPr lang="en-US" sz="2700"/>
          </a:p>
          <a:p>
            <a:pPr marL="114300" indent="0">
              <a:buNone/>
            </a:pPr>
            <a:endParaRPr kumimoji="0" lang="en-US" sz="3600" b="1" i="1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2BDCD0D-7DCC-4084-9FA1-C04E95E6A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932299"/>
              </p:ext>
            </p:extLst>
          </p:nvPr>
        </p:nvGraphicFramePr>
        <p:xfrm>
          <a:off x="1066800" y="3951922"/>
          <a:ext cx="12573001" cy="282534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38777">
                  <a:extLst>
                    <a:ext uri="{9D8B030D-6E8A-4147-A177-3AD203B41FA5}">
                      <a16:colId xmlns:a16="http://schemas.microsoft.com/office/drawing/2014/main" val="1355286673"/>
                    </a:ext>
                  </a:extLst>
                </a:gridCol>
                <a:gridCol w="3751197">
                  <a:extLst>
                    <a:ext uri="{9D8B030D-6E8A-4147-A177-3AD203B41FA5}">
                      <a16:colId xmlns:a16="http://schemas.microsoft.com/office/drawing/2014/main" val="4264761636"/>
                    </a:ext>
                  </a:extLst>
                </a:gridCol>
                <a:gridCol w="6183027">
                  <a:extLst>
                    <a:ext uri="{9D8B030D-6E8A-4147-A177-3AD203B41FA5}">
                      <a16:colId xmlns:a16="http://schemas.microsoft.com/office/drawing/2014/main" val="383995905"/>
                    </a:ext>
                  </a:extLst>
                </a:gridCol>
              </a:tblGrid>
              <a:tr h="756059">
                <a:tc>
                  <a:txBody>
                    <a:bodyPr/>
                    <a:lstStyle/>
                    <a:p>
                      <a:pPr algn="l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Income Category </a:t>
                      </a:r>
                    </a:p>
                  </a:txBody>
                  <a:tcPr marL="274320" marR="27432" anchor="ctr"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Percent of Median Income </a:t>
                      </a:r>
                    </a:p>
                  </a:txBody>
                  <a:tcPr marL="274320" marR="27432" anchor="ctr"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</a:rPr>
                        <a:t>Typical Occupations </a:t>
                      </a:r>
                    </a:p>
                  </a:txBody>
                  <a:tcPr marL="274320" marR="27432" anchor="ctr"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9299"/>
                  </a:ext>
                </a:extLst>
              </a:tr>
              <a:tr h="689761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Extremely Low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Part-Time Employees, Social Security Income Recipients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359075"/>
                  </a:ext>
                </a:extLst>
              </a:tr>
              <a:tr h="689761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Very Low 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Personal Care Aides, Veterinary Assistants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345840"/>
                  </a:ext>
                </a:extLst>
              </a:tr>
              <a:tr h="689761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Low 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53110" rtl="0" eaLnBrk="1" fontAlgn="auto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Graphic Designers, School Social Workers, Mail Carriers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080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0832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9C57C-A92E-4425-B8DE-BCE9B3BFC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How affordable is Fresno County?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31AA6B-B187-4BE4-B98F-9F10096C8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411722"/>
              </p:ext>
            </p:extLst>
          </p:nvPr>
        </p:nvGraphicFramePr>
        <p:xfrm>
          <a:off x="454674" y="1222657"/>
          <a:ext cx="6265399" cy="592742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69600">
                  <a:extLst>
                    <a:ext uri="{9D8B030D-6E8A-4147-A177-3AD203B41FA5}">
                      <a16:colId xmlns:a16="http://schemas.microsoft.com/office/drawing/2014/main" val="2925013182"/>
                    </a:ext>
                  </a:extLst>
                </a:gridCol>
                <a:gridCol w="761999">
                  <a:extLst>
                    <a:ext uri="{9D8B030D-6E8A-4147-A177-3AD203B41FA5}">
                      <a16:colId xmlns:a16="http://schemas.microsoft.com/office/drawing/2014/main" val="26469138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819567339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64861753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815855775"/>
                    </a:ext>
                  </a:extLst>
                </a:gridCol>
              </a:tblGrid>
              <a:tr h="1110759">
                <a:tc>
                  <a:txBody>
                    <a:bodyPr/>
                    <a:lstStyle/>
                    <a:p>
                      <a:pPr algn="just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Jurisdiction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800100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Units Sold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Median $ May 2022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Median $ May 2021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% Change Year to Year 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025582"/>
                  </a:ext>
                </a:extLst>
              </a:tr>
              <a:tr h="646261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Fresno County (countywide)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1,135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$400,000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$346,500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008688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Coalinga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$290,000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$225,000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65223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Firebaugh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$305,000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$310,000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643904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Fowler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$455,000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$404,750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564158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Fresno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$389,500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$325,000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305133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Kerman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$328,000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$295,000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088079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Kingsburg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$451,000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$325,000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38.8%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9042990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Mendota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$193,500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$225,000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-14.0%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992839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Parlier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$267,500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$283,500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8860071"/>
                  </a:ext>
                </a:extLst>
              </a:tr>
              <a:tr h="434207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Reedley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$320,000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$305,000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669557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Sanger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$371,000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$400,000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745636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Selma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$300,000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$272,500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10.1%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06249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7D536E5-DCE2-49A3-8D04-5D91105619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788814"/>
              </p:ext>
            </p:extLst>
          </p:nvPr>
        </p:nvGraphicFramePr>
        <p:xfrm>
          <a:off x="7162802" y="4786248"/>
          <a:ext cx="6784324" cy="14588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80527">
                  <a:extLst>
                    <a:ext uri="{9D8B030D-6E8A-4147-A177-3AD203B41FA5}">
                      <a16:colId xmlns:a16="http://schemas.microsoft.com/office/drawing/2014/main" val="2885266559"/>
                    </a:ext>
                  </a:extLst>
                </a:gridCol>
                <a:gridCol w="2425174">
                  <a:extLst>
                    <a:ext uri="{9D8B030D-6E8A-4147-A177-3AD203B41FA5}">
                      <a16:colId xmlns:a16="http://schemas.microsoft.com/office/drawing/2014/main" val="4159874199"/>
                    </a:ext>
                  </a:extLst>
                </a:gridCol>
                <a:gridCol w="2278623">
                  <a:extLst>
                    <a:ext uri="{9D8B030D-6E8A-4147-A177-3AD203B41FA5}">
                      <a16:colId xmlns:a16="http://schemas.microsoft.com/office/drawing/2014/main" val="3189967094"/>
                    </a:ext>
                  </a:extLst>
                </a:gridCol>
              </a:tblGrid>
              <a:tr h="387044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Jurisdiction 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Units Sold 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Average 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500601"/>
                  </a:ext>
                </a:extLst>
              </a:tr>
              <a:tr h="357272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*Huron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$201,676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606788"/>
                  </a:ext>
                </a:extLst>
              </a:tr>
              <a:tr h="357272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*Orange Cove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$329,796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724063"/>
                  </a:ext>
                </a:extLst>
              </a:tr>
              <a:tr h="357272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*San Joaquin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$304,931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2499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D5AC15C-00E1-468B-AE70-8A25909A92A0}"/>
              </a:ext>
            </a:extLst>
          </p:cNvPr>
          <p:cNvSpPr txBox="1"/>
          <p:nvPr/>
        </p:nvSpPr>
        <p:spPr>
          <a:xfrm>
            <a:off x="7296150" y="6327134"/>
            <a:ext cx="57523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rgbClr val="000000"/>
                </a:solidFill>
                <a:latin typeface="Calibri" panose="020F0502020204030204" pitchFamily="34" charset="0"/>
              </a:rPr>
              <a:t>* Data gathered from survey of Zillow and Redfin</a:t>
            </a:r>
            <a:endParaRPr lang="en-US" sz="1600" i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FEE222-E3EF-48E8-8CD4-D3A2AE727522}"/>
              </a:ext>
            </a:extLst>
          </p:cNvPr>
          <p:cNvSpPr txBox="1"/>
          <p:nvPr/>
        </p:nvSpPr>
        <p:spPr>
          <a:xfrm>
            <a:off x="11551920" y="7424822"/>
            <a:ext cx="30784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  <a:latin typeface="+mn-lt"/>
              </a:rPr>
              <a:t>Source:  CoreLogic, California Home Sale Activity by City (May 2022) and Redfin and Zillow, 2021- 2022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6F4426E-23A3-3743-65BE-6D34D1E82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639669"/>
              </p:ext>
            </p:extLst>
          </p:nvPr>
        </p:nvGraphicFramePr>
        <p:xfrm>
          <a:off x="7162800" y="1222117"/>
          <a:ext cx="6784326" cy="324666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22912913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664769685"/>
                    </a:ext>
                  </a:extLst>
                </a:gridCol>
                <a:gridCol w="1372442">
                  <a:extLst>
                    <a:ext uri="{9D8B030D-6E8A-4147-A177-3AD203B41FA5}">
                      <a16:colId xmlns:a16="http://schemas.microsoft.com/office/drawing/2014/main" val="3948467611"/>
                    </a:ext>
                  </a:extLst>
                </a:gridCol>
                <a:gridCol w="1372442">
                  <a:extLst>
                    <a:ext uri="{9D8B030D-6E8A-4147-A177-3AD203B41FA5}">
                      <a16:colId xmlns:a16="http://schemas.microsoft.com/office/drawing/2014/main" val="3254501083"/>
                    </a:ext>
                  </a:extLst>
                </a:gridCol>
                <a:gridCol w="1372442">
                  <a:extLst>
                    <a:ext uri="{9D8B030D-6E8A-4147-A177-3AD203B41FA5}">
                      <a16:colId xmlns:a16="http://schemas.microsoft.com/office/drawing/2014/main" val="546866859"/>
                    </a:ext>
                  </a:extLst>
                </a:gridCol>
              </a:tblGrid>
              <a:tr h="838740">
                <a:tc>
                  <a:txBody>
                    <a:bodyPr/>
                    <a:lstStyle/>
                    <a:p>
                      <a:pPr algn="just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Jurisdiction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Units Sold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Median $ </a:t>
                      </a:r>
                      <a:br>
                        <a:rPr lang="en-US" sz="1600" b="1">
                          <a:solidFill>
                            <a:srgbClr val="FFFFFF"/>
                          </a:solidFill>
                        </a:rPr>
                      </a:b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May 2022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Median $ </a:t>
                      </a:r>
                      <a:br>
                        <a:rPr lang="en-US" sz="1600" b="1">
                          <a:solidFill>
                            <a:srgbClr val="FFFFFF"/>
                          </a:solidFill>
                        </a:rPr>
                      </a:b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May 2021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% Change Year to Year 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992266"/>
                  </a:ext>
                </a:extLst>
              </a:tr>
              <a:tr h="334207">
                <a:tc gridSpan="5">
                  <a:txBody>
                    <a:bodyPr/>
                    <a:lstStyle/>
                    <a:p>
                      <a:pPr algn="l"/>
                      <a:r>
                        <a:rPr lang="en-US" sz="2000" b="1">
                          <a:solidFill>
                            <a:schemeClr val="tx1"/>
                          </a:solidFill>
                        </a:rPr>
                        <a:t>Unincorporated Fresno County Areas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003510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algn="l"/>
                      <a:r>
                        <a:rPr lang="en-US" sz="1600" b="0" i="1">
                          <a:solidFill>
                            <a:schemeClr val="tx1"/>
                          </a:solidFill>
                        </a:rPr>
                        <a:t> Caruthers</a:t>
                      </a:r>
                    </a:p>
                  </a:txBody>
                  <a:tcPr marL="182880" marR="18288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$418,000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$257,500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3158072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algn="l"/>
                      <a:r>
                        <a:rPr lang="en-US" sz="1600" b="0" i="1">
                          <a:solidFill>
                            <a:schemeClr val="tx1"/>
                          </a:solidFill>
                        </a:rPr>
                        <a:t>  Friant </a:t>
                      </a:r>
                    </a:p>
                  </a:txBody>
                  <a:tcPr marL="182880" marR="18288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  <a:endParaRPr lang="en-US"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$506,500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$755,000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-32.9%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192712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1">
                          <a:solidFill>
                            <a:schemeClr val="tx1"/>
                          </a:solidFill>
                        </a:rPr>
                        <a:t>Prather </a:t>
                      </a:r>
                    </a:p>
                  </a:txBody>
                  <a:tcPr marL="274320" marR="27432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$369,000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$505,000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-26.9%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264837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lvl="0" algn="l">
                        <a:spcBef>
                          <a:spcPts val="20"/>
                        </a:spcBef>
                        <a:spcAft>
                          <a:spcPts val="20"/>
                        </a:spcAft>
                      </a:pPr>
                      <a:r>
                        <a:rPr lang="en-US" sz="1600" b="0" i="1">
                          <a:solidFill>
                            <a:schemeClr val="tx1"/>
                          </a:solidFill>
                        </a:rPr>
                        <a:t>Riverdale </a:t>
                      </a:r>
                    </a:p>
                  </a:txBody>
                  <a:tcPr marL="274320" marR="27432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$285,000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$310,500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-8.2%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85769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lvl="0" algn="l">
                        <a:spcBef>
                          <a:spcPts val="20"/>
                        </a:spcBef>
                        <a:spcAft>
                          <a:spcPts val="20"/>
                        </a:spcAft>
                      </a:pPr>
                      <a:r>
                        <a:rPr lang="en-US" sz="1600" b="0" i="1">
                          <a:solidFill>
                            <a:schemeClr val="tx1"/>
                          </a:solidFill>
                        </a:rPr>
                        <a:t>Shaver Lake </a:t>
                      </a:r>
                    </a:p>
                  </a:txBody>
                  <a:tcPr marL="274320" marR="27432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  <a:endParaRPr lang="en-US"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$700,000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$697,500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881313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lvl="0" algn="l">
                        <a:spcBef>
                          <a:spcPts val="20"/>
                        </a:spcBef>
                        <a:spcAft>
                          <a:spcPts val="20"/>
                        </a:spcAft>
                      </a:pPr>
                      <a:r>
                        <a:rPr lang="en-US" sz="1600" b="0" i="1">
                          <a:solidFill>
                            <a:schemeClr val="tx1"/>
                          </a:solidFill>
                        </a:rPr>
                        <a:t>Squaw Valley </a:t>
                      </a:r>
                    </a:p>
                  </a:txBody>
                  <a:tcPr marL="274320" marR="27432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$435,000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$271,500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53927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B482E7E-DFB9-2343-AD19-16718D7678A9}"/>
              </a:ext>
            </a:extLst>
          </p:cNvPr>
          <p:cNvSpPr/>
          <p:nvPr/>
        </p:nvSpPr>
        <p:spPr>
          <a:xfrm>
            <a:off x="7095994" y="1114816"/>
            <a:ext cx="6926891" cy="3469708"/>
          </a:xfrm>
          <a:prstGeom prst="rect">
            <a:avLst/>
          </a:prstGeom>
          <a:noFill/>
          <a:ln w="28575">
            <a:solidFill>
              <a:srgbClr val="6BD2F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10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E9858-5B53-4287-992D-73D8ACEA6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Who is affected by high prices?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D67682-BFAF-4AA0-9856-D0832C154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266721"/>
            <a:ext cx="13167360" cy="5690236"/>
          </a:xfrm>
        </p:spPr>
        <p:txBody>
          <a:bodyPr/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500"/>
              <a:t>Housing Cost Burden refers to households overpaying for housing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300" b="0"/>
              <a:t>Overpaying=  Paying more than 30% for housing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300" b="0"/>
              <a:t>Severely Overpaying = Paying more than 50% for housing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C32AD3-0CA7-4127-A8FD-BF4D2F917B17}"/>
              </a:ext>
            </a:extLst>
          </p:cNvPr>
          <p:cNvSpPr txBox="1"/>
          <p:nvPr/>
        </p:nvSpPr>
        <p:spPr>
          <a:xfrm>
            <a:off x="9144000" y="7391400"/>
            <a:ext cx="228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  <a:latin typeface="+mn-lt"/>
              </a:rPr>
              <a:t>Source: 2014-2018 CHAS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77FC245-35F6-477F-812B-2BD1DCC26E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3820624"/>
              </p:ext>
            </p:extLst>
          </p:nvPr>
        </p:nvGraphicFramePr>
        <p:xfrm>
          <a:off x="337970" y="2197753"/>
          <a:ext cx="13944600" cy="5192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31BC982D-EB1C-6C29-678D-8FB79535F65A}"/>
              </a:ext>
            </a:extLst>
          </p:cNvPr>
          <p:cNvSpPr/>
          <p:nvPr/>
        </p:nvSpPr>
        <p:spPr>
          <a:xfrm>
            <a:off x="12908961" y="2901862"/>
            <a:ext cx="1100581" cy="447701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53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2D5F2-6AC2-436F-B1DA-A762F0BB9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Extremely Low-Income Households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EEB5B02-4B98-42F3-8CB6-31DCDC19DC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6593286"/>
              </p:ext>
            </p:extLst>
          </p:nvPr>
        </p:nvGraphicFramePr>
        <p:xfrm>
          <a:off x="35859" y="1109831"/>
          <a:ext cx="14597743" cy="6493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0E8C7AE-0F7C-470A-B756-1ED8647A9A99}"/>
              </a:ext>
            </a:extLst>
          </p:cNvPr>
          <p:cNvSpPr txBox="1"/>
          <p:nvPr/>
        </p:nvSpPr>
        <p:spPr>
          <a:xfrm>
            <a:off x="11506200" y="7375175"/>
            <a:ext cx="7572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>
                <a:solidFill>
                  <a:schemeClr val="bg1"/>
                </a:solidFill>
                <a:latin typeface="+mn-lt"/>
              </a:rPr>
              <a:t>Source: 2014-2018 CHAS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7BDD732-05BD-E2AF-C917-806608712330}"/>
              </a:ext>
            </a:extLst>
          </p:cNvPr>
          <p:cNvSpPr/>
          <p:nvPr/>
        </p:nvSpPr>
        <p:spPr>
          <a:xfrm>
            <a:off x="13208952" y="2975047"/>
            <a:ext cx="1075765" cy="428961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1B1CB0-1088-7C8E-0696-7274A170B56F}"/>
              </a:ext>
            </a:extLst>
          </p:cNvPr>
          <p:cNvSpPr txBox="1"/>
          <p:nvPr/>
        </p:nvSpPr>
        <p:spPr>
          <a:xfrm>
            <a:off x="12317872" y="1625627"/>
            <a:ext cx="285077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/>
                <a:cs typeface="Arial"/>
              </a:rPr>
              <a:t>36% of Fresno County Households</a:t>
            </a:r>
            <a:endParaRPr lang="en-US" sz="2000" b="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1543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4871E-2CA7-4DB4-90E6-E88264778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 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88247231-A18E-4D01-902D-B1124F57E3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8060997"/>
              </p:ext>
            </p:extLst>
          </p:nvPr>
        </p:nvGraphicFramePr>
        <p:xfrm>
          <a:off x="1485900" y="1415143"/>
          <a:ext cx="8877300" cy="567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0476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F575-39D4-4896-A75E-ADDFDC840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Housing types in Fresno County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CCC1B57-9389-4622-8A40-C5BD3E3042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6954785"/>
              </p:ext>
            </p:extLst>
          </p:nvPr>
        </p:nvGraphicFramePr>
        <p:xfrm>
          <a:off x="135742" y="943208"/>
          <a:ext cx="14367510" cy="6805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5ED4D05-922F-417C-8E2B-070BB0F464F9}"/>
              </a:ext>
            </a:extLst>
          </p:cNvPr>
          <p:cNvSpPr txBox="1"/>
          <p:nvPr/>
        </p:nvSpPr>
        <p:spPr>
          <a:xfrm>
            <a:off x="9296400" y="7403310"/>
            <a:ext cx="1981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  <a:latin typeface="+mn-lt"/>
              </a:rPr>
              <a:t>Source: 2022 DOF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DBB753-C40A-39BE-24DC-FC270C2B3636}"/>
              </a:ext>
            </a:extLst>
          </p:cNvPr>
          <p:cNvSpPr/>
          <p:nvPr/>
        </p:nvSpPr>
        <p:spPr>
          <a:xfrm>
            <a:off x="13412066" y="6240607"/>
            <a:ext cx="914400" cy="84166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96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6560-3BD2-5C92-5512-24A83D2D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895600"/>
            <a:ext cx="11734800" cy="1015663"/>
          </a:xfrm>
        </p:spPr>
        <p:txBody>
          <a:bodyPr/>
          <a:lstStyle/>
          <a:p>
            <a:pPr algn="ctr"/>
            <a:r>
              <a:rPr lang="en-US" sz="6600"/>
              <a:t>Discussion </a:t>
            </a:r>
          </a:p>
        </p:txBody>
      </p:sp>
    </p:spTree>
    <p:extLst>
      <p:ext uri="{BB962C8B-B14F-4D97-AF65-F5344CB8AC3E}">
        <p14:creationId xmlns:p14="http://schemas.microsoft.com/office/powerpoint/2010/main" val="2153137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015A0-E4FA-4270-9226-CF59224A2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210626"/>
            <a:ext cx="13167360" cy="603631"/>
          </a:xfrm>
        </p:spPr>
        <p:txBody>
          <a:bodyPr/>
          <a:lstStyle/>
          <a:p>
            <a:r>
              <a:rPr lang="en-US"/>
              <a:t>Discussion Questions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BEE83-C9A1-4A7B-9936-0EBD1752FC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" y="1144391"/>
            <a:ext cx="13670280" cy="5690236"/>
          </a:xfrm>
        </p:spPr>
        <p:txBody>
          <a:bodyPr lIns="0" tIns="65311" rIns="0" bIns="65311" anchor="t"/>
          <a:lstStyle/>
          <a:p>
            <a:r>
              <a:rPr lang="en-US"/>
              <a:t>What do you think are the most critical housing issues in your community?</a:t>
            </a:r>
          </a:p>
          <a:p>
            <a:r>
              <a:rPr lang="en-US">
                <a:latin typeface="Calibri"/>
                <a:cs typeface="Calibri"/>
              </a:rPr>
              <a:t>What do you think are the housing types most needed in the community?</a:t>
            </a:r>
          </a:p>
          <a:p>
            <a:r>
              <a:rPr lang="en-US">
                <a:latin typeface="Calibri"/>
                <a:cs typeface="Calibri"/>
              </a:rPr>
              <a:t>When assessing new housing development that might be built in the next 8 to 10 years, what should be the community's most important consideration?</a:t>
            </a:r>
          </a:p>
          <a:p>
            <a:r>
              <a:rPr lang="en-US">
                <a:latin typeface="Calibri"/>
                <a:cs typeface="Calibri"/>
              </a:rPr>
              <a:t>Is there anything else that you can share regarding additional housing opportunities in the community?</a:t>
            </a:r>
            <a:endParaRPr lang="en-US">
              <a:cs typeface="Calibri"/>
            </a:endParaRPr>
          </a:p>
          <a:p>
            <a:r>
              <a:rPr lang="en-US"/>
              <a:t>Any suggestions for soliciting additional Housing Element feedback?</a:t>
            </a:r>
          </a:p>
          <a:p>
            <a:pPr marL="11430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4" name="Graphic 3" descr="House outline">
            <a:extLst>
              <a:ext uri="{FF2B5EF4-FFF2-40B4-BE49-F238E27FC236}">
                <a16:creationId xmlns:a16="http://schemas.microsoft.com/office/drawing/2014/main" id="{8F80EBEE-D847-4165-9152-FDBFE6C99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53667" y="5257800"/>
            <a:ext cx="2276733" cy="2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32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6560-3BD2-5C92-5512-24A83D2D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800" y="1642933"/>
            <a:ext cx="4457700" cy="1107996"/>
          </a:xfrm>
        </p:spPr>
        <p:txBody>
          <a:bodyPr/>
          <a:lstStyle/>
          <a:p>
            <a:r>
              <a:rPr lang="en-US" sz="7200">
                <a:latin typeface="Century Gothic"/>
              </a:rPr>
              <a:t>Thank you!</a:t>
            </a:r>
            <a:endParaRPr lang="en-US" sz="7200"/>
          </a:p>
        </p:txBody>
      </p:sp>
      <p:pic>
        <p:nvPicPr>
          <p:cNvPr id="3" name="Picture 3" descr="Qr code&#10;&#10;Description automatically generated">
            <a:extLst>
              <a:ext uri="{FF2B5EF4-FFF2-40B4-BE49-F238E27FC236}">
                <a16:creationId xmlns:a16="http://schemas.microsoft.com/office/drawing/2014/main" id="{E4934519-C79C-8BDF-7C57-391FBEB13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550" y="3760787"/>
            <a:ext cx="2857500" cy="3552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B7972E-9FBB-354C-2B43-61AB6D527C07}"/>
              </a:ext>
            </a:extLst>
          </p:cNvPr>
          <p:cNvSpPr txBox="1"/>
          <p:nvPr/>
        </p:nvSpPr>
        <p:spPr>
          <a:xfrm>
            <a:off x="4953000" y="2654300"/>
            <a:ext cx="4826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100">
              <a:latin typeface="Calibri"/>
              <a:cs typeface="Segoe UI"/>
            </a:endParaRPr>
          </a:p>
          <a:p>
            <a:pPr algn="ctr"/>
            <a:endParaRPr lang="en-US" sz="1100">
              <a:latin typeface="Calibri"/>
              <a:cs typeface="Calibri"/>
            </a:endParaRPr>
          </a:p>
          <a:p>
            <a:pPr algn="ctr"/>
            <a:r>
              <a:rPr lang="en-US" sz="3200" b="1">
                <a:solidFill>
                  <a:schemeClr val="bg1"/>
                </a:solidFill>
                <a:latin typeface="Arial"/>
                <a:cs typeface="Segoe UI"/>
              </a:rPr>
              <a:t>https://fresnomjhe.com</a:t>
            </a:r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54925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66560-4C30-2C35-FE1A-8D2AFEA72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Team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63CDB-7376-F353-DDE6-75443C44C6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7939144" cy="5690236"/>
          </a:xfrm>
        </p:spPr>
        <p:txBody>
          <a:bodyPr lIns="0" tIns="65311" rIns="0" bIns="65311" anchor="t"/>
          <a:lstStyle/>
          <a:p>
            <a:r>
              <a:rPr lang="en-US">
                <a:latin typeface="Calibri"/>
                <a:cs typeface="Calibri"/>
              </a:rPr>
              <a:t>Fresno COG</a:t>
            </a:r>
          </a:p>
          <a:p>
            <a:pPr lvl="1"/>
            <a:r>
              <a:rPr lang="en-US">
                <a:latin typeface="Calibri"/>
                <a:cs typeface="Calibri"/>
              </a:rPr>
              <a:t>Kristine Cai, Deputy Director</a:t>
            </a:r>
          </a:p>
          <a:p>
            <a:pPr lvl="1"/>
            <a:r>
              <a:rPr lang="it-IT">
                <a:latin typeface="Calibri"/>
                <a:cs typeface="Calibri"/>
              </a:rPr>
              <a:t>Juan Ramirez, </a:t>
            </a:r>
            <a:r>
              <a:rPr lang="en-US">
                <a:latin typeface="Calibri"/>
                <a:cs typeface="Calibri"/>
              </a:rPr>
              <a:t>Associate Regional Planner</a:t>
            </a:r>
            <a:endParaRPr lang="it-IT">
              <a:latin typeface="Calibri"/>
              <a:cs typeface="Calibri"/>
            </a:endParaRPr>
          </a:p>
          <a:p>
            <a:r>
              <a:rPr lang="en-US">
                <a:latin typeface="Calibri"/>
                <a:cs typeface="Calibri"/>
              </a:rPr>
              <a:t> Consultant Team</a:t>
            </a:r>
            <a:endParaRPr lang="en-US"/>
          </a:p>
          <a:p>
            <a:pPr lvl="1"/>
            <a:r>
              <a:rPr lang="en-US" err="1">
                <a:latin typeface="Calibri"/>
                <a:cs typeface="Calibri Light"/>
              </a:rPr>
              <a:t>PlaceWorks</a:t>
            </a:r>
            <a:r>
              <a:rPr lang="en-US">
                <a:latin typeface="Calibri"/>
                <a:cs typeface="Calibri Light"/>
              </a:rPr>
              <a:t> – Colin Drukker</a:t>
            </a:r>
          </a:p>
          <a:p>
            <a:pPr lvl="1"/>
            <a:r>
              <a:rPr lang="en-US">
                <a:latin typeface="Calibri"/>
                <a:cs typeface="Calibri Light"/>
              </a:rPr>
              <a:t>CCRH – Kate Rose</a:t>
            </a:r>
            <a:endParaRPr lang="en-US" sz="2800">
              <a:latin typeface="Calibri"/>
              <a:cs typeface="Calibri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383505-7251-46E5-B8FF-9CE1E9A0B376}"/>
              </a:ext>
            </a:extLst>
          </p:cNvPr>
          <p:cNvSpPr/>
          <p:nvPr/>
        </p:nvSpPr>
        <p:spPr>
          <a:xfrm>
            <a:off x="8860261" y="629140"/>
            <a:ext cx="5368078" cy="641164"/>
          </a:xfrm>
          <a:prstGeom prst="rect">
            <a:avLst/>
          </a:prstGeom>
          <a:solidFill>
            <a:srgbClr val="1D448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Fresno Council of Governments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5FDD57F9-EC27-5330-DB00-6A1B35F13B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684683"/>
              </p:ext>
            </p:extLst>
          </p:nvPr>
        </p:nvGraphicFramePr>
        <p:xfrm>
          <a:off x="8610600" y="1381184"/>
          <a:ext cx="5867400" cy="5690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0481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A10CA-8F94-44AA-870D-B531919A3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Meeting Objective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08CEE-2441-4134-8193-AA4F6A88E1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420570"/>
            <a:ext cx="9294608" cy="5711751"/>
          </a:xfrm>
        </p:spPr>
        <p:txBody>
          <a:bodyPr/>
          <a:lstStyle/>
          <a:p>
            <a:r>
              <a:rPr lang="en-US"/>
              <a:t>Provide an overview of the Housing Element Update process</a:t>
            </a:r>
          </a:p>
          <a:p>
            <a:r>
              <a:rPr lang="en-US"/>
              <a:t>Share information about housing needs to inform each jurisdictions housing plan </a:t>
            </a:r>
          </a:p>
          <a:p>
            <a:r>
              <a:rPr lang="en-US"/>
              <a:t>Gather initial community input on housing assets, issues and opportunities </a:t>
            </a:r>
          </a:p>
          <a:p>
            <a:pPr marL="114300" indent="0">
              <a:buNone/>
            </a:pPr>
            <a:endParaRPr lang="en-US"/>
          </a:p>
        </p:txBody>
      </p:sp>
      <p:pic>
        <p:nvPicPr>
          <p:cNvPr id="4" name="Graphic 3" descr="Gears with solid fill">
            <a:extLst>
              <a:ext uri="{FF2B5EF4-FFF2-40B4-BE49-F238E27FC236}">
                <a16:creationId xmlns:a16="http://schemas.microsoft.com/office/drawing/2014/main" id="{EAE77CCF-7087-4385-8347-2D1102B75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2200" y="1442085"/>
            <a:ext cx="2182874" cy="2182874"/>
          </a:xfrm>
          <a:prstGeom prst="rect">
            <a:avLst/>
          </a:prstGeom>
        </p:spPr>
      </p:pic>
      <p:pic>
        <p:nvPicPr>
          <p:cNvPr id="5" name="Graphic 4" descr="Magnifying glass with solid fill">
            <a:extLst>
              <a:ext uri="{FF2B5EF4-FFF2-40B4-BE49-F238E27FC236}">
                <a16:creationId xmlns:a16="http://schemas.microsoft.com/office/drawing/2014/main" id="{C2851A99-966E-4201-88A5-B71891312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4200" y="3352800"/>
            <a:ext cx="2182874" cy="2182874"/>
          </a:xfrm>
          <a:prstGeom prst="rect">
            <a:avLst/>
          </a:prstGeom>
        </p:spPr>
      </p:pic>
      <p:pic>
        <p:nvPicPr>
          <p:cNvPr id="6" name="Graphic 5" descr="Lights On with solid fill">
            <a:extLst>
              <a:ext uri="{FF2B5EF4-FFF2-40B4-BE49-F238E27FC236}">
                <a16:creationId xmlns:a16="http://schemas.microsoft.com/office/drawing/2014/main" id="{C61841BB-FE2A-417E-8346-2F80301BA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93573" y="1416685"/>
            <a:ext cx="2469515" cy="246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23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6560-3BD2-5C92-5512-24A83D2D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2895600"/>
            <a:ext cx="10439400" cy="1015663"/>
          </a:xfrm>
        </p:spPr>
        <p:txBody>
          <a:bodyPr/>
          <a:lstStyle/>
          <a:p>
            <a:r>
              <a:rPr lang="en-US" sz="6600"/>
              <a:t>Housing Element Overview </a:t>
            </a:r>
          </a:p>
        </p:txBody>
      </p:sp>
    </p:spTree>
    <p:extLst>
      <p:ext uri="{BB962C8B-B14F-4D97-AF65-F5344CB8AC3E}">
        <p14:creationId xmlns:p14="http://schemas.microsoft.com/office/powerpoint/2010/main" val="2627386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015A0-E4FA-4270-9226-CF59224A2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the Housing Element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BEE83-C9A1-4A7B-9936-0EBD1752FC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One of the eight mandated elements of the General Plan</a:t>
            </a:r>
          </a:p>
          <a:p>
            <a:r>
              <a:rPr lang="en-US"/>
              <a:t>Must be updated every 8 years</a:t>
            </a:r>
          </a:p>
          <a:p>
            <a:r>
              <a:rPr lang="en-US"/>
              <a:t>Adoption Deadline: </a:t>
            </a:r>
            <a:r>
              <a:rPr lang="en-US" u="sng"/>
              <a:t>December 31, 2023 </a:t>
            </a:r>
          </a:p>
          <a:p>
            <a:pPr lvl="1"/>
            <a:r>
              <a:rPr lang="en-US"/>
              <a:t>6</a:t>
            </a:r>
            <a:r>
              <a:rPr lang="en-US" baseline="30000"/>
              <a:t>th</a:t>
            </a:r>
            <a:r>
              <a:rPr lang="en-US"/>
              <a:t> Cycle Planning Period: December 31, 2023 – December 31, 2031</a:t>
            </a:r>
          </a:p>
          <a:p>
            <a:pPr lvl="1"/>
            <a:r>
              <a:rPr lang="en-US"/>
              <a:t>5</a:t>
            </a:r>
            <a:r>
              <a:rPr lang="en-US" baseline="30000"/>
              <a:t>th</a:t>
            </a:r>
            <a:r>
              <a:rPr lang="en-US"/>
              <a:t> Cycle Planning Period: December 31, 2015 – December 31, 2023 </a:t>
            </a:r>
          </a:p>
          <a:p>
            <a:r>
              <a:rPr lang="en-US"/>
              <a:t>Plan for accommodating the jurisdiction’s “fair share” of the regional housing need</a:t>
            </a:r>
          </a:p>
          <a:p>
            <a:endParaRPr lang="en-US"/>
          </a:p>
        </p:txBody>
      </p:sp>
      <p:pic>
        <p:nvPicPr>
          <p:cNvPr id="4" name="Graphic 3" descr="House outline">
            <a:extLst>
              <a:ext uri="{FF2B5EF4-FFF2-40B4-BE49-F238E27FC236}">
                <a16:creationId xmlns:a16="http://schemas.microsoft.com/office/drawing/2014/main" id="{8F80EBEE-D847-4165-9152-FDBFE6C99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63400" y="5100918"/>
            <a:ext cx="2276733" cy="2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41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8B4E9-55DF-4BC1-AB7B-946ECD56E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the Housing Element?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4B29D-2862-4A10-9ED5-38745834B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65311" rIns="0" bIns="65311" anchor="t"/>
          <a:lstStyle/>
          <a:p>
            <a:r>
              <a:rPr lang="en-US" sz="3600"/>
              <a:t>Plans for housing needs of all economic segments of the community</a:t>
            </a:r>
          </a:p>
          <a:p>
            <a:pPr lvl="1"/>
            <a:r>
              <a:rPr lang="en-US">
                <a:latin typeface="Calibri"/>
                <a:cs typeface="Calibri"/>
              </a:rPr>
              <a:t>Must have adequate zoning to meet the housing needs (ordinance and zoning changes may be required because of the Housing Element)</a:t>
            </a:r>
          </a:p>
          <a:p>
            <a:pPr lvl="1"/>
            <a:r>
              <a:rPr lang="en-US"/>
              <a:t>Must include goals and policies to ensure each jurisdiction provides adequate housing support for the entire community, including special needs households</a:t>
            </a:r>
            <a:r>
              <a:rPr lang="en-US" sz="3100"/>
              <a:t>.</a:t>
            </a:r>
          </a:p>
          <a:p>
            <a:r>
              <a:rPr lang="en-US"/>
              <a:t>Does not:</a:t>
            </a:r>
          </a:p>
          <a:p>
            <a:pPr lvl="1"/>
            <a:r>
              <a:rPr lang="en-US"/>
              <a:t>Require the city or county to build the units </a:t>
            </a:r>
          </a:p>
          <a:p>
            <a:pPr lvl="1"/>
            <a:r>
              <a:rPr lang="en-US"/>
              <a:t>Provide funding to build units</a:t>
            </a:r>
          </a:p>
          <a:p>
            <a:pPr lvl="1"/>
            <a:r>
              <a:rPr lang="en-US"/>
              <a:t>Approve specific residential developments or projects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80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BB5C72-33AE-4591-AD86-1F8734683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the Housing Element Include?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CCA1F7-5D64-42B2-B84F-373E6D2525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186" y="1151628"/>
            <a:ext cx="13167360" cy="5690236"/>
          </a:xfrm>
        </p:spPr>
        <p:txBody>
          <a:bodyPr/>
          <a:lstStyle/>
          <a:p>
            <a:pPr marL="114300" indent="0">
              <a:buNone/>
            </a:pPr>
            <a:r>
              <a:rPr lang="en-US" sz="4400" b="0"/>
              <a:t>Regional Sections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90DFF9B2-A1FC-47D3-9CF1-666F7B2A08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1840923"/>
              </p:ext>
            </p:extLst>
          </p:nvPr>
        </p:nvGraphicFramePr>
        <p:xfrm>
          <a:off x="609600" y="1951416"/>
          <a:ext cx="13167360" cy="5287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8C28D54-77FD-4DA1-B48A-D06B5227B52E}"/>
              </a:ext>
            </a:extLst>
          </p:cNvPr>
          <p:cNvSpPr txBox="1"/>
          <p:nvPr/>
        </p:nvSpPr>
        <p:spPr>
          <a:xfrm>
            <a:off x="4267200" y="2430153"/>
            <a:ext cx="85442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Covers the </a:t>
            </a:r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purpose, process, and scope of the Housing Element</a:t>
            </a:r>
            <a:endParaRPr lang="en-US" sz="2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9B5BA9-0760-43D9-B1D7-4B935F5B6798}"/>
              </a:ext>
            </a:extLst>
          </p:cNvPr>
          <p:cNvSpPr txBox="1"/>
          <p:nvPr/>
        </p:nvSpPr>
        <p:spPr>
          <a:xfrm>
            <a:off x="4267200" y="2969822"/>
            <a:ext cx="998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Includes an analysis of the demographic profile, housing characteristics, and existing and future housing needs; an analysis of the potential market, governmental, and environmental constraints in the region</a:t>
            </a:r>
            <a:endParaRPr lang="en-US" sz="2200"/>
          </a:p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62A240-C04E-4D46-9C16-195756FD7FE5}"/>
              </a:ext>
            </a:extLst>
          </p:cNvPr>
          <p:cNvSpPr txBox="1"/>
          <p:nvPr/>
        </p:nvSpPr>
        <p:spPr>
          <a:xfrm>
            <a:off x="4267200" y="4309211"/>
            <a:ext cx="9753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Includes a regional approach to addressing the new Assembly Bill 686, affirmatively furthering fair housing (AFFH) requirement</a:t>
            </a:r>
            <a:endParaRPr lang="en-US" sz="2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942313-90E4-4876-9AE6-2A90ECE333C2}"/>
              </a:ext>
            </a:extLst>
          </p:cNvPr>
          <p:cNvSpPr txBox="1"/>
          <p:nvPr/>
        </p:nvSpPr>
        <p:spPr>
          <a:xfrm>
            <a:off x="4267200" y="5558662"/>
            <a:ext cx="89160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Includes regional goals and policies that will help meet diverse housing needs</a:t>
            </a:r>
            <a:endParaRPr lang="en-US" sz="2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6E9048-F5D7-4EAF-AB02-9F449CF45D38}"/>
              </a:ext>
            </a:extLst>
          </p:cNvPr>
          <p:cNvSpPr txBox="1"/>
          <p:nvPr/>
        </p:nvSpPr>
        <p:spPr>
          <a:xfrm>
            <a:off x="4267200" y="6309239"/>
            <a:ext cx="82689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Includes a</a:t>
            </a:r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summary of the land, financial, and organizational resources available to address the identified housing needs and goals. 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871733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2E294-197A-44A2-9754-A4F5C7C0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the Housing Element Include?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0E4F0-2AEF-414E-80CD-886C4333B1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0005" y="1205417"/>
            <a:ext cx="13167360" cy="5690236"/>
          </a:xfrm>
        </p:spPr>
        <p:txBody>
          <a:bodyPr lIns="0" tIns="65311" rIns="0" bIns="65311" anchor="t"/>
          <a:lstStyle/>
          <a:p>
            <a:pPr marL="114300" indent="0">
              <a:buNone/>
            </a:pPr>
            <a:r>
              <a:rPr lang="en-US" sz="4400" b="0">
                <a:latin typeface="Calibri"/>
                <a:cs typeface="Calibri"/>
              </a:rPr>
              <a:t>Local Sections </a:t>
            </a:r>
          </a:p>
          <a:p>
            <a:pPr marL="114300" indent="0">
              <a:buNone/>
            </a:pPr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43A653F-C3A8-465E-A4C9-0ED10F6746DA}"/>
              </a:ext>
            </a:extLst>
          </p:cNvPr>
          <p:cNvGraphicFramePr>
            <a:graphicFrameLocks/>
          </p:cNvGraphicFramePr>
          <p:nvPr/>
        </p:nvGraphicFramePr>
        <p:xfrm>
          <a:off x="706119" y="1858841"/>
          <a:ext cx="13058258" cy="5460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2DCB310-783B-49BC-9C26-4093F46B2359}"/>
              </a:ext>
            </a:extLst>
          </p:cNvPr>
          <p:cNvSpPr txBox="1"/>
          <p:nvPr/>
        </p:nvSpPr>
        <p:spPr>
          <a:xfrm>
            <a:off x="4379546" y="1909632"/>
            <a:ext cx="955548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nclude specific analysis of the at-risk units by jurisdiction as well as the preservation options </a:t>
            </a:r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3AA1BD-3DB9-4D58-BD4F-F2FB47ECD90E}"/>
              </a:ext>
            </a:extLst>
          </p:cNvPr>
          <p:cNvSpPr txBox="1"/>
          <p:nvPr/>
        </p:nvSpPr>
        <p:spPr>
          <a:xfrm>
            <a:off x="4319954" y="2877550"/>
            <a:ext cx="9395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ddress specific fair housing issues of each of the communities and reference jurisdiction-specific fair housing programs</a:t>
            </a:r>
            <a:endParaRPr lang="en-US" sz="2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46C653-51A0-498E-9560-4FE9F7F950B4}"/>
              </a:ext>
            </a:extLst>
          </p:cNvPr>
          <p:cNvSpPr txBox="1"/>
          <p:nvPr/>
        </p:nvSpPr>
        <p:spPr>
          <a:xfrm>
            <a:off x="4368800" y="3935725"/>
            <a:ext cx="77286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Describes the jurisdiction-specific sites available to meet the RHNA</a:t>
            </a:r>
            <a:endParaRPr lang="en-US" sz="2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AD5C2-51A4-4F6B-93DB-652E06C45A10}"/>
              </a:ext>
            </a:extLst>
          </p:cNvPr>
          <p:cNvSpPr txBox="1"/>
          <p:nvPr/>
        </p:nvSpPr>
        <p:spPr>
          <a:xfrm>
            <a:off x="4368800" y="4674505"/>
            <a:ext cx="85528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Identifies potential jurisdiction-specific governmental constraints to the maintenance, preservation, conservation, and development of housing</a:t>
            </a:r>
            <a:endParaRPr lang="en-US" sz="2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475293-DAE8-4301-89A1-FF4C42A13F98}"/>
              </a:ext>
            </a:extLst>
          </p:cNvPr>
          <p:cNvSpPr txBox="1"/>
          <p:nvPr/>
        </p:nvSpPr>
        <p:spPr>
          <a:xfrm>
            <a:off x="4368800" y="5638961"/>
            <a:ext cx="86883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Details jurisdiction-specific implementation programs to be carried out over the planning period to address the regional housing goals</a:t>
            </a:r>
            <a:endParaRPr lang="en-US" sz="2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927C06-C60F-4964-A1D3-EB147623848B}"/>
              </a:ext>
            </a:extLst>
          </p:cNvPr>
          <p:cNvSpPr txBox="1"/>
          <p:nvPr/>
        </p:nvSpPr>
        <p:spPr>
          <a:xfrm>
            <a:off x="4337539" y="6509573"/>
            <a:ext cx="9395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Describes the progress implementing the previous Housing </a:t>
            </a:r>
            <a:r>
              <a:rPr lang="en-US" sz="220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lement’s policies and action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208131687"/>
      </p:ext>
    </p:extLst>
  </p:cSld>
  <p:clrMapOvr>
    <a:masterClrMapping/>
  </p:clrMapOvr>
</p:sld>
</file>

<file path=ppt/theme/theme1.xml><?xml version="1.0" encoding="utf-8"?>
<a:theme xmlns:a="http://schemas.openxmlformats.org/drawingml/2006/main" name="PlaceWorks 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laceWorks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laceWorks 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laceWorks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6FE09ED1DD414AAC085BFE63B47B45" ma:contentTypeVersion="16" ma:contentTypeDescription="Create a new document." ma:contentTypeScope="" ma:versionID="71d218c047f638493228931c84ab8cea">
  <xsd:schema xmlns:xsd="http://www.w3.org/2001/XMLSchema" xmlns:xs="http://www.w3.org/2001/XMLSchema" xmlns:p="http://schemas.microsoft.com/office/2006/metadata/properties" xmlns:ns2="586d4c45-0d48-4103-8502-342586947b24" xmlns:ns3="fa184d50-c458-4306-8f04-d25e4a86a91b" targetNamespace="http://schemas.microsoft.com/office/2006/metadata/properties" ma:root="true" ma:fieldsID="bbb3fa56b1d16c9acb29dfaba45adba5" ns2:_="" ns3:_="">
    <xsd:import namespace="586d4c45-0d48-4103-8502-342586947b24"/>
    <xsd:import namespace="fa184d50-c458-4306-8f04-d25e4a86a9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d4c45-0d48-4103-8502-342586947b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c340e7dc-12c7-4eb9-814e-6b7fc6f277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184d50-c458-4306-8f04-d25e4a86a91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885e9de-f3ee-4ce3-8f94-ac6032c57966}" ma:internalName="TaxCatchAll" ma:showField="CatchAllData" ma:web="fa184d50-c458-4306-8f04-d25e4a86a9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184d50-c458-4306-8f04-d25e4a86a91b" xsi:nil="true"/>
    <lcf76f155ced4ddcb4097134ff3c332f xmlns="586d4c45-0d48-4103-8502-342586947b2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E51BBB8-F333-4B02-8D2C-93E341766F04}">
  <ds:schemaRefs>
    <ds:schemaRef ds:uri="586d4c45-0d48-4103-8502-342586947b24"/>
    <ds:schemaRef ds:uri="fa184d50-c458-4306-8f04-d25e4a86a91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2E543C3-5C41-4D2E-A9BA-F265FBC697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49E784-1ABD-456E-B409-32E6657C9711}">
  <ds:schemaRefs>
    <ds:schemaRef ds:uri="586d4c45-0d48-4103-8502-342586947b24"/>
    <ds:schemaRef ds:uri="fa184d50-c458-4306-8f04-d25e4a86a91b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1441</Words>
  <Application>Microsoft Office PowerPoint</Application>
  <PresentationFormat>Custom</PresentationFormat>
  <Paragraphs>367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Courier New</vt:lpstr>
      <vt:lpstr>Wingdings</vt:lpstr>
      <vt:lpstr>PlaceWorks Main</vt:lpstr>
      <vt:lpstr>PlaceWorks Main</vt:lpstr>
      <vt:lpstr>PowerPoint Presentation</vt:lpstr>
      <vt:lpstr>Agenda </vt:lpstr>
      <vt:lpstr>Project Team </vt:lpstr>
      <vt:lpstr>Meeting Objective </vt:lpstr>
      <vt:lpstr>Housing Element Overview </vt:lpstr>
      <vt:lpstr>What is the Housing Element </vt:lpstr>
      <vt:lpstr>About the Housing Element?</vt:lpstr>
      <vt:lpstr>What does the Housing Element Include?</vt:lpstr>
      <vt:lpstr>What does the Housing Element Include?</vt:lpstr>
      <vt:lpstr>Regional Efforts – Schedule</vt:lpstr>
      <vt:lpstr>Regional Housing Needs Allocation (RHNA)</vt:lpstr>
      <vt:lpstr>How is the RHNA Determined? </vt:lpstr>
      <vt:lpstr>Fresno COG RHNA </vt:lpstr>
      <vt:lpstr>Housing Element Background Data</vt:lpstr>
      <vt:lpstr>Income Categories </vt:lpstr>
      <vt:lpstr>Who is considered Low Income?</vt:lpstr>
      <vt:lpstr>How affordable is Fresno County?</vt:lpstr>
      <vt:lpstr>Who is affected by high prices?</vt:lpstr>
      <vt:lpstr>Extremely Low-Income Households</vt:lpstr>
      <vt:lpstr>Housing types in Fresno County </vt:lpstr>
      <vt:lpstr>Discussion </vt:lpstr>
      <vt:lpstr>Discussion Questions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Project</dc:title>
  <dc:creator>Grant Reddy</dc:creator>
  <cp:lastModifiedBy>Kate Rose</cp:lastModifiedBy>
  <cp:revision>2</cp:revision>
  <cp:lastPrinted>2014-02-22T19:24:41Z</cp:lastPrinted>
  <dcterms:created xsi:type="dcterms:W3CDTF">2016-08-17T18:39:30Z</dcterms:created>
  <dcterms:modified xsi:type="dcterms:W3CDTF">2022-09-29T19:15:51Z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0x010100156FE09ED1DD414AAC085BFE63B47B45</vt:lpwstr>
  </property>
  <property fmtid="{D5CDD505-2E9C-101B-9397-08002B2CF9AE}" pid="3" name="MediaServiceImageTags">
    <vt:lpwstr/>
  </property>
</Properties>
</file>