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950" r:id="rId5"/>
    <p:sldId id="984" r:id="rId6"/>
    <p:sldId id="985" r:id="rId7"/>
    <p:sldId id="955" r:id="rId8"/>
    <p:sldId id="980" r:id="rId9"/>
    <p:sldId id="956" r:id="rId10"/>
    <p:sldId id="957" r:id="rId11"/>
    <p:sldId id="960" r:id="rId12"/>
    <p:sldId id="986" r:id="rId13"/>
    <p:sldId id="959" r:id="rId14"/>
    <p:sldId id="981" r:id="rId15"/>
    <p:sldId id="988" r:id="rId16"/>
    <p:sldId id="972" r:id="rId17"/>
    <p:sldId id="982" r:id="rId18"/>
    <p:sldId id="951" r:id="rId19"/>
    <p:sldId id="964" r:id="rId20"/>
    <p:sldId id="979" r:id="rId21"/>
    <p:sldId id="966" r:id="rId22"/>
    <p:sldId id="968" r:id="rId23"/>
    <p:sldId id="978" r:id="rId24"/>
    <p:sldId id="974" r:id="rId25"/>
    <p:sldId id="989" r:id="rId26"/>
    <p:sldId id="990" r:id="rId27"/>
    <p:sldId id="983" r:id="rId28"/>
  </p:sldIdLst>
  <p:sldSz cx="14630400" cy="8229600"/>
  <p:notesSz cx="7010400" cy="9296400"/>
  <p:defaultTextStyle>
    <a:defPPr>
      <a:defRPr lang="en-US"/>
    </a:defPPr>
    <a:lvl1pPr algn="l" defTabSz="653110" rtl="0" fontAlgn="base">
      <a:spcBef>
        <a:spcPct val="0"/>
      </a:spcBef>
      <a:spcAft>
        <a:spcPct val="0"/>
      </a:spcAft>
      <a:defRPr kern="1200">
        <a:solidFill>
          <a:schemeClr val="tx1"/>
        </a:solidFill>
        <a:latin typeface="Arial" charset="0"/>
        <a:ea typeface="+mn-ea"/>
        <a:cs typeface="Arial" charset="0"/>
      </a:defRPr>
    </a:lvl1pPr>
    <a:lvl2pPr marL="653110" algn="l" defTabSz="653110" rtl="0" fontAlgn="base">
      <a:spcBef>
        <a:spcPct val="0"/>
      </a:spcBef>
      <a:spcAft>
        <a:spcPct val="0"/>
      </a:spcAft>
      <a:defRPr kern="1200">
        <a:solidFill>
          <a:schemeClr val="tx1"/>
        </a:solidFill>
        <a:latin typeface="Arial" charset="0"/>
        <a:ea typeface="+mn-ea"/>
        <a:cs typeface="Arial" charset="0"/>
      </a:defRPr>
    </a:lvl2pPr>
    <a:lvl3pPr marL="1306220" algn="l" defTabSz="653110" rtl="0" fontAlgn="base">
      <a:spcBef>
        <a:spcPct val="0"/>
      </a:spcBef>
      <a:spcAft>
        <a:spcPct val="0"/>
      </a:spcAft>
      <a:defRPr kern="1200">
        <a:solidFill>
          <a:schemeClr val="tx1"/>
        </a:solidFill>
        <a:latin typeface="Arial" charset="0"/>
        <a:ea typeface="+mn-ea"/>
        <a:cs typeface="Arial" charset="0"/>
      </a:defRPr>
    </a:lvl3pPr>
    <a:lvl4pPr marL="1959331" algn="l" defTabSz="653110" rtl="0" fontAlgn="base">
      <a:spcBef>
        <a:spcPct val="0"/>
      </a:spcBef>
      <a:spcAft>
        <a:spcPct val="0"/>
      </a:spcAft>
      <a:defRPr kern="1200">
        <a:solidFill>
          <a:schemeClr val="tx1"/>
        </a:solidFill>
        <a:latin typeface="Arial" charset="0"/>
        <a:ea typeface="+mn-ea"/>
        <a:cs typeface="Arial" charset="0"/>
      </a:defRPr>
    </a:lvl4pPr>
    <a:lvl5pPr marL="2612441" algn="l" defTabSz="653110" rtl="0" fontAlgn="base">
      <a:spcBef>
        <a:spcPct val="0"/>
      </a:spcBef>
      <a:spcAft>
        <a:spcPct val="0"/>
      </a:spcAft>
      <a:defRPr kern="1200">
        <a:solidFill>
          <a:schemeClr val="tx1"/>
        </a:solidFill>
        <a:latin typeface="Arial" charset="0"/>
        <a:ea typeface="+mn-ea"/>
        <a:cs typeface="Arial" charset="0"/>
      </a:defRPr>
    </a:lvl5pPr>
    <a:lvl6pPr marL="3265551" algn="l" defTabSz="1306220" rtl="0" eaLnBrk="1" latinLnBrk="0" hangingPunct="1">
      <a:defRPr kern="1200">
        <a:solidFill>
          <a:schemeClr val="tx1"/>
        </a:solidFill>
        <a:latin typeface="Arial" charset="0"/>
        <a:ea typeface="+mn-ea"/>
        <a:cs typeface="Arial" charset="0"/>
      </a:defRPr>
    </a:lvl6pPr>
    <a:lvl7pPr marL="3918661" algn="l" defTabSz="1306220" rtl="0" eaLnBrk="1" latinLnBrk="0" hangingPunct="1">
      <a:defRPr kern="1200">
        <a:solidFill>
          <a:schemeClr val="tx1"/>
        </a:solidFill>
        <a:latin typeface="Arial" charset="0"/>
        <a:ea typeface="+mn-ea"/>
        <a:cs typeface="Arial" charset="0"/>
      </a:defRPr>
    </a:lvl7pPr>
    <a:lvl8pPr marL="4571771" algn="l" defTabSz="1306220" rtl="0" eaLnBrk="1" latinLnBrk="0" hangingPunct="1">
      <a:defRPr kern="1200">
        <a:solidFill>
          <a:schemeClr val="tx1"/>
        </a:solidFill>
        <a:latin typeface="Arial" charset="0"/>
        <a:ea typeface="+mn-ea"/>
        <a:cs typeface="Arial" charset="0"/>
      </a:defRPr>
    </a:lvl8pPr>
    <a:lvl9pPr marL="5224882" algn="l" defTabSz="130622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47008253-13D0-4043-966E-DD0383623B85}">
          <p14:sldIdLst>
            <p14:sldId id="950"/>
            <p14:sldId id="984"/>
            <p14:sldId id="985"/>
            <p14:sldId id="955"/>
            <p14:sldId id="980"/>
            <p14:sldId id="956"/>
            <p14:sldId id="957"/>
            <p14:sldId id="960"/>
            <p14:sldId id="986"/>
            <p14:sldId id="959"/>
            <p14:sldId id="981"/>
            <p14:sldId id="988"/>
          </p14:sldIdLst>
        </p14:section>
        <p14:section name="Untitled Section" id="{EEA13C0D-EE71-49E4-A563-074AD4D7BBBB}">
          <p14:sldIdLst>
            <p14:sldId id="972"/>
            <p14:sldId id="982"/>
            <p14:sldId id="951"/>
            <p14:sldId id="964"/>
            <p14:sldId id="979"/>
            <p14:sldId id="966"/>
            <p14:sldId id="968"/>
            <p14:sldId id="978"/>
            <p14:sldId id="974"/>
            <p14:sldId id="989"/>
            <p14:sldId id="990"/>
            <p14:sldId id="983"/>
          </p14:sldIdLst>
        </p14:section>
      </p14:sectionLst>
    </p:ex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9B931A-CADE-E8C0-DFB4-69F37BA84936}" name="Cynthia Walsh" initials="cw" userId="Cynthia Walsh" providerId="None"/>
  <p188:author id="{0128A0F2-FFBA-83AB-E71F-C6C0E19FF167}" name="Karla Martinez" initials="KM" userId="S::kmartinez@placeworks.com::e977c47f-2c80-4815-a932-325759bd9f7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nt Reddy" initials="GR" lastIdx="1" clrIdx="0">
    <p:extLst>
      <p:ext uri="{19B8F6BF-5375-455C-9EA6-DF929625EA0E}">
        <p15:presenceInfo xmlns:p15="http://schemas.microsoft.com/office/powerpoint/2012/main" userId="S-1-5-21-2019995525-3504076379-2935571762-3602" providerId="AD"/>
      </p:ext>
    </p:extLst>
  </p:cmAuthor>
  <p:cmAuthor id="2" name="Greg Goodfellow" initials="GG" lastIdx="5" clrIdx="1">
    <p:extLst>
      <p:ext uri="{19B8F6BF-5375-455C-9EA6-DF929625EA0E}">
        <p15:presenceInfo xmlns:p15="http://schemas.microsoft.com/office/powerpoint/2012/main" userId="S-1-5-21-2019995525-3504076379-2935571762-7339" providerId="AD"/>
      </p:ext>
    </p:extLst>
  </p:cmAuthor>
  <p:cmAuthor id="3" name="Karla Martinez" initials="KM" lastIdx="2" clrIdx="2">
    <p:extLst>
      <p:ext uri="{19B8F6BF-5375-455C-9EA6-DF929625EA0E}">
        <p15:presenceInfo xmlns:p15="http://schemas.microsoft.com/office/powerpoint/2012/main" userId="S::kmartinez@placeworks.com::e977c47f-2c80-4815-a932-325759bd9f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6F2"/>
    <a:srgbClr val="D0D8E8"/>
    <a:srgbClr val="6BD2F3"/>
    <a:srgbClr val="069CD8"/>
    <a:srgbClr val="1D448F"/>
    <a:srgbClr val="01B1EA"/>
    <a:srgbClr val="1D3E72"/>
    <a:srgbClr val="74A7E6"/>
    <a:srgbClr val="1B2253"/>
    <a:srgbClr val="B38B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58E31-7E8D-ACB7-630C-E327D9A046CD}" v="8" dt="2022-09-29T18:04:28.456"/>
    <p1510:client id="{1CE03ED3-6C15-4D42-BA3E-28A2346B4BA3}" v="8" dt="2022-09-29T18:44:06.022"/>
    <p1510:client id="{E79C6CC8-4B7F-F38D-87DC-E89EF34F80B7}" v="55" dt="2022-09-29T18:43:28.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13" autoAdjust="0"/>
    <p:restoredTop sz="95770" autoAdjust="0"/>
  </p:normalViewPr>
  <p:slideViewPr>
    <p:cSldViewPr snapToObjects="1">
      <p:cViewPr varScale="1">
        <p:scale>
          <a:sx n="48" d="100"/>
          <a:sy n="48" d="100"/>
        </p:scale>
        <p:origin x="1012" y="44"/>
      </p:cViewPr>
      <p:guideLst>
        <p:guide orient="horz" pos="2592"/>
        <p:guide pos="4608"/>
      </p:guideLst>
    </p:cSldViewPr>
  </p:slideViewPr>
  <p:notesTextViewPr>
    <p:cViewPr>
      <p:scale>
        <a:sx n="1" d="1"/>
        <a:sy n="1" d="1"/>
      </p:scale>
      <p:origin x="0" y="0"/>
    </p:cViewPr>
  </p:notesTextViewPr>
  <p:sorterViewPr>
    <p:cViewPr>
      <p:scale>
        <a:sx n="66" d="100"/>
        <a:sy n="66" d="100"/>
      </p:scale>
      <p:origin x="0" y="-1100"/>
    </p:cViewPr>
  </p:sorterViewPr>
  <p:notesViewPr>
    <p:cSldViewPr snapToObjects="1">
      <p:cViewPr varScale="1">
        <p:scale>
          <a:sx n="89" d="100"/>
          <a:sy n="89" d="100"/>
        </p:scale>
        <p:origin x="352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ncy Taylor" userId="bcafc3ee-38b0-449a-ae37-afb2414436c5" providerId="ADAL" clId="{7BF6ABCA-B3A2-4B1E-8CF4-CE22F1FCCE42}"/>
    <pc:docChg chg="undo custSel modSld sldOrd">
      <pc:chgData name="Clancy Taylor" userId="bcafc3ee-38b0-449a-ae37-afb2414436c5" providerId="ADAL" clId="{7BF6ABCA-B3A2-4B1E-8CF4-CE22F1FCCE42}" dt="2022-09-13T20:28:46.687" v="47"/>
      <pc:docMkLst>
        <pc:docMk/>
      </pc:docMkLst>
      <pc:sldChg chg="modSp mod">
        <pc:chgData name="Clancy Taylor" userId="bcafc3ee-38b0-449a-ae37-afb2414436c5" providerId="ADAL" clId="{7BF6ABCA-B3A2-4B1E-8CF4-CE22F1FCCE42}" dt="2022-09-13T20:24:46.658" v="0" actId="20577"/>
        <pc:sldMkLst>
          <pc:docMk/>
          <pc:sldMk cId="2488641977" sldId="950"/>
        </pc:sldMkLst>
        <pc:spChg chg="mod">
          <ac:chgData name="Clancy Taylor" userId="bcafc3ee-38b0-449a-ae37-afb2414436c5" providerId="ADAL" clId="{7BF6ABCA-B3A2-4B1E-8CF4-CE22F1FCCE42}" dt="2022-09-13T20:24:46.658" v="0" actId="20577"/>
          <ac:spMkLst>
            <pc:docMk/>
            <pc:sldMk cId="2488641977" sldId="950"/>
            <ac:spMk id="4" creationId="{6DBD5094-B042-06A3-2216-31F302118CF8}"/>
          </ac:spMkLst>
        </pc:spChg>
      </pc:sldChg>
      <pc:sldChg chg="modSp mod ord">
        <pc:chgData name="Clancy Taylor" userId="bcafc3ee-38b0-449a-ae37-afb2414436c5" providerId="ADAL" clId="{7BF6ABCA-B3A2-4B1E-8CF4-CE22F1FCCE42}" dt="2022-09-13T20:28:46.687" v="47"/>
        <pc:sldMkLst>
          <pc:docMk/>
          <pc:sldMk cId="4238659640" sldId="965"/>
        </pc:sldMkLst>
        <pc:spChg chg="mod ord">
          <ac:chgData name="Clancy Taylor" userId="bcafc3ee-38b0-449a-ae37-afb2414436c5" providerId="ADAL" clId="{7BF6ABCA-B3A2-4B1E-8CF4-CE22F1FCCE42}" dt="2022-09-13T20:26:21.362" v="26" actId="167"/>
          <ac:spMkLst>
            <pc:docMk/>
            <pc:sldMk cId="4238659640" sldId="965"/>
            <ac:spMk id="5" creationId="{5E55C8D8-D3BA-AE51-9C70-F34217BFF48A}"/>
          </ac:spMkLst>
        </pc:spChg>
      </pc:sldChg>
      <pc:sldChg chg="modSp mod">
        <pc:chgData name="Clancy Taylor" userId="bcafc3ee-38b0-449a-ae37-afb2414436c5" providerId="ADAL" clId="{7BF6ABCA-B3A2-4B1E-8CF4-CE22F1FCCE42}" dt="2022-09-13T20:27:03.335" v="37" actId="403"/>
        <pc:sldMkLst>
          <pc:docMk/>
          <pc:sldMk cId="3827210350" sldId="966"/>
        </pc:sldMkLst>
        <pc:graphicFrameChg chg="modGraphic">
          <ac:chgData name="Clancy Taylor" userId="bcafc3ee-38b0-449a-ae37-afb2414436c5" providerId="ADAL" clId="{7BF6ABCA-B3A2-4B1E-8CF4-CE22F1FCCE42}" dt="2022-09-13T20:26:56.694" v="34" actId="404"/>
          <ac:graphicFrameMkLst>
            <pc:docMk/>
            <pc:sldMk cId="3827210350" sldId="966"/>
            <ac:graphicFrameMk id="4" creationId="{5131AA6B-B187-4BE4-B98F-9F10096C86C1}"/>
          </ac:graphicFrameMkLst>
        </pc:graphicFrameChg>
        <pc:graphicFrameChg chg="modGraphic">
          <ac:chgData name="Clancy Taylor" userId="bcafc3ee-38b0-449a-ae37-afb2414436c5" providerId="ADAL" clId="{7BF6ABCA-B3A2-4B1E-8CF4-CE22F1FCCE42}" dt="2022-09-13T20:27:03.335" v="37" actId="403"/>
          <ac:graphicFrameMkLst>
            <pc:docMk/>
            <pc:sldMk cId="3827210350" sldId="966"/>
            <ac:graphicFrameMk id="7" creationId="{D7D536E5-DCE2-49A3-8D04-5D9110561991}"/>
          </ac:graphicFrameMkLst>
        </pc:graphicFrameChg>
      </pc:sldChg>
      <pc:sldChg chg="modSp mod">
        <pc:chgData name="Clancy Taylor" userId="bcafc3ee-38b0-449a-ae37-afb2414436c5" providerId="ADAL" clId="{7BF6ABCA-B3A2-4B1E-8CF4-CE22F1FCCE42}" dt="2022-09-13T20:26:48.029" v="31" actId="14100"/>
        <pc:sldMkLst>
          <pc:docMk/>
          <pc:sldMk cId="3681253271" sldId="968"/>
        </pc:sldMkLst>
        <pc:spChg chg="mod">
          <ac:chgData name="Clancy Taylor" userId="bcafc3ee-38b0-449a-ae37-afb2414436c5" providerId="ADAL" clId="{7BF6ABCA-B3A2-4B1E-8CF4-CE22F1FCCE42}" dt="2022-09-13T20:26:48.029" v="31" actId="14100"/>
          <ac:spMkLst>
            <pc:docMk/>
            <pc:sldMk cId="3681253271" sldId="968"/>
            <ac:spMk id="4" creationId="{4E4523E7-EE45-CC7C-5171-F92825F2F8F8}"/>
          </ac:spMkLst>
        </pc:spChg>
      </pc:sldChg>
      <pc:sldChg chg="modSp mod">
        <pc:chgData name="Clancy Taylor" userId="bcafc3ee-38b0-449a-ae37-afb2414436c5" providerId="ADAL" clId="{7BF6ABCA-B3A2-4B1E-8CF4-CE22F1FCCE42}" dt="2022-09-13T20:25:42.022" v="19" actId="404"/>
        <pc:sldMkLst>
          <pc:docMk/>
          <pc:sldMk cId="209701255" sldId="972"/>
        </pc:sldMkLst>
        <pc:graphicFrameChg chg="mod">
          <ac:chgData name="Clancy Taylor" userId="bcafc3ee-38b0-449a-ae37-afb2414436c5" providerId="ADAL" clId="{7BF6ABCA-B3A2-4B1E-8CF4-CE22F1FCCE42}" dt="2022-09-13T20:25:42.022" v="19" actId="404"/>
          <ac:graphicFrameMkLst>
            <pc:docMk/>
            <pc:sldMk cId="209701255" sldId="972"/>
            <ac:graphicFrameMk id="8" creationId="{A956D22D-C358-4E5F-B61C-4C05C30EB00D}"/>
          </ac:graphicFrameMkLst>
        </pc:graphicFrameChg>
        <pc:graphicFrameChg chg="modGraphic">
          <ac:chgData name="Clancy Taylor" userId="bcafc3ee-38b0-449a-ae37-afb2414436c5" providerId="ADAL" clId="{7BF6ABCA-B3A2-4B1E-8CF4-CE22F1FCCE42}" dt="2022-09-13T20:25:22.437" v="11" actId="255"/>
          <ac:graphicFrameMkLst>
            <pc:docMk/>
            <pc:sldMk cId="209701255" sldId="972"/>
            <ac:graphicFrameMk id="9" creationId="{ABB296A9-4FC6-4B1B-B3E8-E57D7A809B16}"/>
          </ac:graphicFrameMkLst>
        </pc:graphicFrameChg>
      </pc:sldChg>
      <pc:sldChg chg="modSp mod">
        <pc:chgData name="Clancy Taylor" userId="bcafc3ee-38b0-449a-ae37-afb2414436c5" providerId="ADAL" clId="{7BF6ABCA-B3A2-4B1E-8CF4-CE22F1FCCE42}" dt="2022-09-13T20:27:18.995" v="41" actId="14100"/>
        <pc:sldMkLst>
          <pc:docMk/>
          <pc:sldMk cId="3493096906" sldId="978"/>
        </pc:sldMkLst>
        <pc:spChg chg="mod">
          <ac:chgData name="Clancy Taylor" userId="bcafc3ee-38b0-449a-ae37-afb2414436c5" providerId="ADAL" clId="{7BF6ABCA-B3A2-4B1E-8CF4-CE22F1FCCE42}" dt="2022-09-13T20:27:18.995" v="41" actId="14100"/>
          <ac:spMkLst>
            <pc:docMk/>
            <pc:sldMk cId="3493096906" sldId="978"/>
            <ac:spMk id="7" creationId="{372ED414-86C0-FDF8-9576-5E31F50D72B4}"/>
          </ac:spMkLst>
        </pc:spChg>
        <pc:graphicFrameChg chg="mod">
          <ac:chgData name="Clancy Taylor" userId="bcafc3ee-38b0-449a-ae37-afb2414436c5" providerId="ADAL" clId="{7BF6ABCA-B3A2-4B1E-8CF4-CE22F1FCCE42}" dt="2022-09-13T20:27:08.774" v="39" actId="1076"/>
          <ac:graphicFrameMkLst>
            <pc:docMk/>
            <pc:sldMk cId="3493096906" sldId="978"/>
            <ac:graphicFrameMk id="5" creationId="{0CCC1B57-9389-4622-8A40-C5BD3E3042DE}"/>
          </ac:graphicFrameMkLst>
        </pc:graphicFrameChg>
      </pc:sldChg>
      <pc:sldChg chg="addSp modSp mod ord">
        <pc:chgData name="Clancy Taylor" userId="bcafc3ee-38b0-449a-ae37-afb2414436c5" providerId="ADAL" clId="{7BF6ABCA-B3A2-4B1E-8CF4-CE22F1FCCE42}" dt="2022-09-13T20:28:33.341" v="45" actId="1076"/>
        <pc:sldMkLst>
          <pc:docMk/>
          <pc:sldMk cId="2941543303" sldId="979"/>
        </pc:sldMkLst>
        <pc:spChg chg="add mod">
          <ac:chgData name="Clancy Taylor" userId="bcafc3ee-38b0-449a-ae37-afb2414436c5" providerId="ADAL" clId="{7BF6ABCA-B3A2-4B1E-8CF4-CE22F1FCCE42}" dt="2022-09-13T20:28:33.341" v="45" actId="1076"/>
          <ac:spMkLst>
            <pc:docMk/>
            <pc:sldMk cId="2941543303" sldId="979"/>
            <ac:spMk id="4" creationId="{275FDCCD-45DB-DB0D-A8F1-889ABABABDD9}"/>
          </ac:spMkLst>
        </pc:spChg>
      </pc:sldChg>
      <pc:sldChg chg="modSp mod">
        <pc:chgData name="Clancy Taylor" userId="bcafc3ee-38b0-449a-ae37-afb2414436c5" providerId="ADAL" clId="{7BF6ABCA-B3A2-4B1E-8CF4-CE22F1FCCE42}" dt="2022-09-13T20:24:58.190" v="3" actId="2711"/>
        <pc:sldMkLst>
          <pc:docMk/>
          <pc:sldMk cId="1950481003" sldId="985"/>
        </pc:sldMkLst>
        <pc:spChg chg="mod">
          <ac:chgData name="Clancy Taylor" userId="bcafc3ee-38b0-449a-ae37-afb2414436c5" providerId="ADAL" clId="{7BF6ABCA-B3A2-4B1E-8CF4-CE22F1FCCE42}" dt="2022-09-13T20:24:58.190" v="3" actId="2711"/>
          <ac:spMkLst>
            <pc:docMk/>
            <pc:sldMk cId="1950481003" sldId="985"/>
            <ac:spMk id="3" creationId="{7B963CDB-7376-F353-DDE6-75443C44C6DF}"/>
          </ac:spMkLst>
        </pc:spChg>
      </pc:sldChg>
    </pc:docChg>
  </pc:docChgLst>
  <pc:docChgLst>
    <pc:chgData name="Kate Rose" userId="S::kate@calruralhousing.org::8cc6d25a-47c0-4578-8497-8b910a112cae" providerId="AD" clId="Web-{C025B6A5-E953-2C1A-1B66-2F3811889399}"/>
    <pc:docChg chg="modSld sldOrd">
      <pc:chgData name="Kate Rose" userId="S::kate@calruralhousing.org::8cc6d25a-47c0-4578-8497-8b910a112cae" providerId="AD" clId="Web-{C025B6A5-E953-2C1A-1B66-2F3811889399}" dt="2022-09-20T19:18:18.033" v="5" actId="1076"/>
      <pc:docMkLst>
        <pc:docMk/>
      </pc:docMkLst>
      <pc:sldChg chg="addSp modSp ord">
        <pc:chgData name="Kate Rose" userId="S::kate@calruralhousing.org::8cc6d25a-47c0-4578-8497-8b910a112cae" providerId="AD" clId="Web-{C025B6A5-E953-2C1A-1B66-2F3811889399}" dt="2022-09-20T19:17:46.813" v="3" actId="1076"/>
        <pc:sldMkLst>
          <pc:docMk/>
          <pc:sldMk cId="890041717" sldId="967"/>
        </pc:sldMkLst>
        <pc:spChg chg="add mod">
          <ac:chgData name="Kate Rose" userId="S::kate@calruralhousing.org::8cc6d25a-47c0-4578-8497-8b910a112cae" providerId="AD" clId="Web-{C025B6A5-E953-2C1A-1B66-2F3811889399}" dt="2022-09-20T19:17:46.813" v="3" actId="1076"/>
          <ac:spMkLst>
            <pc:docMk/>
            <pc:sldMk cId="890041717" sldId="967"/>
            <ac:spMk id="3" creationId="{73010EF9-F81D-0F8F-2983-15B700413672}"/>
          </ac:spMkLst>
        </pc:spChg>
      </pc:sldChg>
      <pc:sldChg chg="ord">
        <pc:chgData name="Kate Rose" userId="S::kate@calruralhousing.org::8cc6d25a-47c0-4578-8497-8b910a112cae" providerId="AD" clId="Web-{C025B6A5-E953-2C1A-1B66-2F3811889399}" dt="2022-09-20T19:14:06.118" v="0"/>
        <pc:sldMkLst>
          <pc:docMk/>
          <pc:sldMk cId="3681253271" sldId="968"/>
        </pc:sldMkLst>
      </pc:sldChg>
      <pc:sldChg chg="addSp modSp">
        <pc:chgData name="Kate Rose" userId="S::kate@calruralhousing.org::8cc6d25a-47c0-4578-8497-8b910a112cae" providerId="AD" clId="Web-{C025B6A5-E953-2C1A-1B66-2F3811889399}" dt="2022-09-20T19:18:18.033" v="5" actId="1076"/>
        <pc:sldMkLst>
          <pc:docMk/>
          <pc:sldMk cId="954925947" sldId="983"/>
        </pc:sldMkLst>
        <pc:spChg chg="mod">
          <ac:chgData name="Kate Rose" userId="S::kate@calruralhousing.org::8cc6d25a-47c0-4578-8497-8b910a112cae" providerId="AD" clId="Web-{C025B6A5-E953-2C1A-1B66-2F3811889399}" dt="2022-09-20T19:18:18.033" v="5" actId="1076"/>
          <ac:spMkLst>
            <pc:docMk/>
            <pc:sldMk cId="954925947" sldId="983"/>
            <ac:spMk id="2" creationId="{D9346560-3BD2-5C92-5512-24A83D2D7B52}"/>
          </ac:spMkLst>
        </pc:spChg>
        <pc:spChg chg="add">
          <ac:chgData name="Kate Rose" userId="S::kate@calruralhousing.org::8cc6d25a-47c0-4578-8497-8b910a112cae" providerId="AD" clId="Web-{C025B6A5-E953-2C1A-1B66-2F3811889399}" dt="2022-09-20T19:18:07.830" v="4"/>
          <ac:spMkLst>
            <pc:docMk/>
            <pc:sldMk cId="954925947" sldId="983"/>
            <ac:spMk id="4" creationId="{6433FBB9-05F9-724C-2ED6-79B20B9DEF32}"/>
          </ac:spMkLst>
        </pc:spChg>
        <pc:picChg chg="add">
          <ac:chgData name="Kate Rose" userId="S::kate@calruralhousing.org::8cc6d25a-47c0-4578-8497-8b910a112cae" providerId="AD" clId="Web-{C025B6A5-E953-2C1A-1B66-2F3811889399}" dt="2022-09-20T19:18:07.830" v="4"/>
          <ac:picMkLst>
            <pc:docMk/>
            <pc:sldMk cId="954925947" sldId="983"/>
            <ac:picMk id="3" creationId="{5D5441D5-30D7-CF87-F858-FEF6B203803E}"/>
          </ac:picMkLst>
        </pc:picChg>
      </pc:sldChg>
    </pc:docChg>
  </pc:docChgLst>
  <pc:docChgLst>
    <pc:chgData name="Kate Rose" userId="S::kate@calruralhousing.org::8cc6d25a-47c0-4578-8497-8b910a112cae" providerId="AD" clId="Web-{E79C6CC8-4B7F-F38D-87DC-E89EF34F80B7}"/>
    <pc:docChg chg="modSld sldOrd">
      <pc:chgData name="Kate Rose" userId="S::kate@calruralhousing.org::8cc6d25a-47c0-4578-8497-8b910a112cae" providerId="AD" clId="Web-{E79C6CC8-4B7F-F38D-87DC-E89EF34F80B7}" dt="2022-09-29T18:43:28.345" v="60" actId="1076"/>
      <pc:docMkLst>
        <pc:docMk/>
      </pc:docMkLst>
      <pc:sldChg chg="modSp">
        <pc:chgData name="Kate Rose" userId="S::kate@calruralhousing.org::8cc6d25a-47c0-4578-8497-8b910a112cae" providerId="AD" clId="Web-{E79C6CC8-4B7F-F38D-87DC-E89EF34F80B7}" dt="2022-09-29T18:42:02.262" v="47"/>
        <pc:sldMkLst>
          <pc:docMk/>
          <pc:sldMk cId="3827210350" sldId="966"/>
        </pc:sldMkLst>
        <pc:graphicFrameChg chg="mod modGraphic">
          <ac:chgData name="Kate Rose" userId="S::kate@calruralhousing.org::8cc6d25a-47c0-4578-8497-8b910a112cae" providerId="AD" clId="Web-{E79C6CC8-4B7F-F38D-87DC-E89EF34F80B7}" dt="2022-09-29T18:42:02.262" v="47"/>
          <ac:graphicFrameMkLst>
            <pc:docMk/>
            <pc:sldMk cId="3827210350" sldId="966"/>
            <ac:graphicFrameMk id="4" creationId="{5131AA6B-B187-4BE4-B98F-9F10096C86C1}"/>
          </ac:graphicFrameMkLst>
        </pc:graphicFrameChg>
        <pc:graphicFrameChg chg="mod modGraphic">
          <ac:chgData name="Kate Rose" userId="S::kate@calruralhousing.org::8cc6d25a-47c0-4578-8497-8b910a112cae" providerId="AD" clId="Web-{E79C6CC8-4B7F-F38D-87DC-E89EF34F80B7}" dt="2022-09-29T18:41:40.230" v="35"/>
          <ac:graphicFrameMkLst>
            <pc:docMk/>
            <pc:sldMk cId="3827210350" sldId="966"/>
            <ac:graphicFrameMk id="7" creationId="{D7D536E5-DCE2-49A3-8D04-5D9110561991}"/>
          </ac:graphicFrameMkLst>
        </pc:graphicFrameChg>
      </pc:sldChg>
      <pc:sldChg chg="modSp">
        <pc:chgData name="Kate Rose" userId="S::kate@calruralhousing.org::8cc6d25a-47c0-4578-8497-8b910a112cae" providerId="AD" clId="Web-{E79C6CC8-4B7F-F38D-87DC-E89EF34F80B7}" dt="2022-09-29T18:42:17.763" v="48" actId="1076"/>
        <pc:sldMkLst>
          <pc:docMk/>
          <pc:sldMk cId="890041717" sldId="967"/>
        </pc:sldMkLst>
        <pc:spChg chg="mod">
          <ac:chgData name="Kate Rose" userId="S::kate@calruralhousing.org::8cc6d25a-47c0-4578-8497-8b910a112cae" providerId="AD" clId="Web-{E79C6CC8-4B7F-F38D-87DC-E89EF34F80B7}" dt="2022-09-29T18:42:17.763" v="48" actId="1076"/>
          <ac:spMkLst>
            <pc:docMk/>
            <pc:sldMk cId="890041717" sldId="967"/>
            <ac:spMk id="3" creationId="{73010EF9-F81D-0F8F-2983-15B700413672}"/>
          </ac:spMkLst>
        </pc:spChg>
      </pc:sldChg>
      <pc:sldChg chg="modSp">
        <pc:chgData name="Kate Rose" userId="S::kate@calruralhousing.org::8cc6d25a-47c0-4578-8497-8b910a112cae" providerId="AD" clId="Web-{E79C6CC8-4B7F-F38D-87DC-E89EF34F80B7}" dt="2022-09-29T18:42:42.233" v="53" actId="1076"/>
        <pc:sldMkLst>
          <pc:docMk/>
          <pc:sldMk cId="3681253271" sldId="968"/>
        </pc:sldMkLst>
        <pc:spChg chg="mod">
          <ac:chgData name="Kate Rose" userId="S::kate@calruralhousing.org::8cc6d25a-47c0-4578-8497-8b910a112cae" providerId="AD" clId="Web-{E79C6CC8-4B7F-F38D-87DC-E89EF34F80B7}" dt="2022-09-29T18:42:42.233" v="53" actId="1076"/>
          <ac:spMkLst>
            <pc:docMk/>
            <pc:sldMk cId="3681253271" sldId="968"/>
            <ac:spMk id="4" creationId="{4E4523E7-EE45-CC7C-5171-F92825F2F8F8}"/>
          </ac:spMkLst>
        </pc:spChg>
        <pc:graphicFrameChg chg="mod">
          <ac:chgData name="Kate Rose" userId="S::kate@calruralhousing.org::8cc6d25a-47c0-4578-8497-8b910a112cae" providerId="AD" clId="Web-{E79C6CC8-4B7F-F38D-87DC-E89EF34F80B7}" dt="2022-09-29T18:42:33.623" v="52" actId="1076"/>
          <ac:graphicFrameMkLst>
            <pc:docMk/>
            <pc:sldMk cId="3681253271" sldId="968"/>
            <ac:graphicFrameMk id="6" creationId="{D77FC245-35F6-477F-812B-2BD1DCC26E17}"/>
          </ac:graphicFrameMkLst>
        </pc:graphicFrameChg>
      </pc:sldChg>
      <pc:sldChg chg="modSp">
        <pc:chgData name="Kate Rose" userId="S::kate@calruralhousing.org::8cc6d25a-47c0-4578-8497-8b910a112cae" providerId="AD" clId="Web-{E79C6CC8-4B7F-F38D-87DC-E89EF34F80B7}" dt="2022-09-29T18:40:26.039" v="19"/>
        <pc:sldMkLst>
          <pc:docMk/>
          <pc:sldMk cId="209701255" sldId="972"/>
        </pc:sldMkLst>
        <pc:graphicFrameChg chg="mod modGraphic">
          <ac:chgData name="Kate Rose" userId="S::kate@calruralhousing.org::8cc6d25a-47c0-4578-8497-8b910a112cae" providerId="AD" clId="Web-{E79C6CC8-4B7F-F38D-87DC-E89EF34F80B7}" dt="2022-09-29T18:40:26.039" v="19"/>
          <ac:graphicFrameMkLst>
            <pc:docMk/>
            <pc:sldMk cId="209701255" sldId="972"/>
            <ac:graphicFrameMk id="9" creationId="{ABB296A9-4FC6-4B1B-B3E8-E57D7A809B16}"/>
          </ac:graphicFrameMkLst>
        </pc:graphicFrameChg>
      </pc:sldChg>
      <pc:sldChg chg="addSp modSp ord">
        <pc:chgData name="Kate Rose" userId="S::kate@calruralhousing.org::8cc6d25a-47c0-4578-8497-8b910a112cae" providerId="AD" clId="Web-{E79C6CC8-4B7F-F38D-87DC-E89EF34F80B7}" dt="2022-09-29T18:43:28.345" v="60" actId="1076"/>
        <pc:sldMkLst>
          <pc:docMk/>
          <pc:sldMk cId="2472309366" sldId="974"/>
        </pc:sldMkLst>
        <pc:spChg chg="add mod">
          <ac:chgData name="Kate Rose" userId="S::kate@calruralhousing.org::8cc6d25a-47c0-4578-8497-8b910a112cae" providerId="AD" clId="Web-{E79C6CC8-4B7F-F38D-87DC-E89EF34F80B7}" dt="2022-09-29T18:43:28.345" v="60" actId="1076"/>
          <ac:spMkLst>
            <pc:docMk/>
            <pc:sldMk cId="2472309366" sldId="974"/>
            <ac:spMk id="4" creationId="{0A9C1B92-EB8D-67F1-40EA-F21C2BC4C7BE}"/>
          </ac:spMkLst>
        </pc:spChg>
      </pc:sldChg>
      <pc:sldChg chg="addSp delSp modSp">
        <pc:chgData name="Kate Rose" userId="S::kate@calruralhousing.org::8cc6d25a-47c0-4578-8497-8b910a112cae" providerId="AD" clId="Web-{E79C6CC8-4B7F-F38D-87DC-E89EF34F80B7}" dt="2022-09-29T18:43:02.047" v="56" actId="1076"/>
        <pc:sldMkLst>
          <pc:docMk/>
          <pc:sldMk cId="3493096906" sldId="978"/>
        </pc:sldMkLst>
        <pc:spChg chg="add mod">
          <ac:chgData name="Kate Rose" userId="S::kate@calruralhousing.org::8cc6d25a-47c0-4578-8497-8b910a112cae" providerId="AD" clId="Web-{E79C6CC8-4B7F-F38D-87DC-E89EF34F80B7}" dt="2022-09-29T18:43:02.047" v="56" actId="1076"/>
          <ac:spMkLst>
            <pc:docMk/>
            <pc:sldMk cId="3493096906" sldId="978"/>
            <ac:spMk id="4" creationId="{A424B2E6-CCD0-5026-D6CA-D269C9177859}"/>
          </ac:spMkLst>
        </pc:spChg>
        <pc:spChg chg="del">
          <ac:chgData name="Kate Rose" userId="S::kate@calruralhousing.org::8cc6d25a-47c0-4578-8497-8b910a112cae" providerId="AD" clId="Web-{E79C6CC8-4B7F-F38D-87DC-E89EF34F80B7}" dt="2022-09-29T18:42:49.187" v="54"/>
          <ac:spMkLst>
            <pc:docMk/>
            <pc:sldMk cId="3493096906" sldId="978"/>
            <ac:spMk id="7" creationId="{372ED414-86C0-FDF8-9576-5E31F50D72B4}"/>
          </ac:spMkLst>
        </pc:spChg>
      </pc:sldChg>
      <pc:sldChg chg="modSp">
        <pc:chgData name="Kate Rose" userId="S::kate@calruralhousing.org::8cc6d25a-47c0-4578-8497-8b910a112cae" providerId="AD" clId="Web-{E79C6CC8-4B7F-F38D-87DC-E89EF34F80B7}" dt="2022-09-29T18:41:18.651" v="27" actId="1076"/>
        <pc:sldMkLst>
          <pc:docMk/>
          <pc:sldMk cId="2941543303" sldId="979"/>
        </pc:sldMkLst>
        <pc:spChg chg="mod">
          <ac:chgData name="Kate Rose" userId="S::kate@calruralhousing.org::8cc6d25a-47c0-4578-8497-8b910a112cae" providerId="AD" clId="Web-{E79C6CC8-4B7F-F38D-87DC-E89EF34F80B7}" dt="2022-09-29T18:41:18.651" v="27" actId="1076"/>
          <ac:spMkLst>
            <pc:docMk/>
            <pc:sldMk cId="2941543303" sldId="979"/>
            <ac:spMk id="4" creationId="{275FDCCD-45DB-DB0D-A8F1-889ABABABDD9}"/>
          </ac:spMkLst>
        </pc:spChg>
        <pc:graphicFrameChg chg="mod">
          <ac:chgData name="Kate Rose" userId="S::kate@calruralhousing.org::8cc6d25a-47c0-4578-8497-8b910a112cae" providerId="AD" clId="Web-{E79C6CC8-4B7F-F38D-87DC-E89EF34F80B7}" dt="2022-09-29T18:41:05.697" v="26" actId="1076"/>
          <ac:graphicFrameMkLst>
            <pc:docMk/>
            <pc:sldMk cId="2941543303" sldId="979"/>
            <ac:graphicFrameMk id="5" creationId="{7EEB5B02-4B98-42F3-8CB6-31DCDC19DC78}"/>
          </ac:graphicFrameMkLst>
        </pc:graphicFrameChg>
      </pc:sldChg>
    </pc:docChg>
  </pc:docChgLst>
  <pc:docChgLst>
    <pc:chgData name="Kate Rose" userId="8cc6d25a-47c0-4578-8497-8b910a112cae" providerId="ADAL" clId="{1CE03ED3-6C15-4D42-BA3E-28A2346B4BA3}"/>
    <pc:docChg chg="modSld sldOrd">
      <pc:chgData name="Kate Rose" userId="8cc6d25a-47c0-4578-8497-8b910a112cae" providerId="ADAL" clId="{1CE03ED3-6C15-4D42-BA3E-28A2346B4BA3}" dt="2022-09-29T18:57:22.184" v="8"/>
      <pc:docMkLst>
        <pc:docMk/>
      </pc:docMkLst>
      <pc:sldChg chg="mod ord modShow">
        <pc:chgData name="Kate Rose" userId="8cc6d25a-47c0-4578-8497-8b910a112cae" providerId="ADAL" clId="{1CE03ED3-6C15-4D42-BA3E-28A2346B4BA3}" dt="2022-09-29T18:57:22.184" v="8"/>
        <pc:sldMkLst>
          <pc:docMk/>
          <pc:sldMk cId="890041717" sldId="967"/>
        </pc:sldMkLst>
      </pc:sldChg>
      <pc:sldChg chg="modSp">
        <pc:chgData name="Kate Rose" userId="8cc6d25a-47c0-4578-8497-8b910a112cae" providerId="ADAL" clId="{1CE03ED3-6C15-4D42-BA3E-28A2346B4BA3}" dt="2022-09-29T18:44:06.022" v="3" actId="113"/>
        <pc:sldMkLst>
          <pc:docMk/>
          <pc:sldMk cId="209701255" sldId="972"/>
        </pc:sldMkLst>
        <pc:graphicFrameChg chg="mod">
          <ac:chgData name="Kate Rose" userId="8cc6d25a-47c0-4578-8497-8b910a112cae" providerId="ADAL" clId="{1CE03ED3-6C15-4D42-BA3E-28A2346B4BA3}" dt="2022-09-29T18:44:06.022" v="3" actId="113"/>
          <ac:graphicFrameMkLst>
            <pc:docMk/>
            <pc:sldMk cId="209701255" sldId="972"/>
            <ac:graphicFrameMk id="8" creationId="{A956D22D-C358-4E5F-B61C-4C05C30EB00D}"/>
          </ac:graphicFrameMkLst>
        </pc:graphicFrameChg>
      </pc:sldChg>
    </pc:docChg>
  </pc:docChgLst>
  <pc:docChgLst>
    <pc:chgData name="Kate Rose" userId="S::kate@calruralhousing.org::8cc6d25a-47c0-4578-8497-8b910a112cae" providerId="AD" clId="Web-{02A58E31-7E8D-ACB7-630C-E327D9A046CD}"/>
    <pc:docChg chg="modSld">
      <pc:chgData name="Kate Rose" userId="S::kate@calruralhousing.org::8cc6d25a-47c0-4578-8497-8b910a112cae" providerId="AD" clId="Web-{02A58E31-7E8D-ACB7-630C-E327D9A046CD}" dt="2022-09-29T18:04:33.784" v="8" actId="20577"/>
      <pc:docMkLst>
        <pc:docMk/>
      </pc:docMkLst>
      <pc:sldChg chg="modSp">
        <pc:chgData name="Kate Rose" userId="S::kate@calruralhousing.org::8cc6d25a-47c0-4578-8497-8b910a112cae" providerId="AD" clId="Web-{02A58E31-7E8D-ACB7-630C-E327D9A046CD}" dt="2022-09-29T18:01:51.263" v="2" actId="20577"/>
        <pc:sldMkLst>
          <pc:docMk/>
          <pc:sldMk cId="2488641977" sldId="950"/>
        </pc:sldMkLst>
        <pc:spChg chg="mod">
          <ac:chgData name="Kate Rose" userId="S::kate@calruralhousing.org::8cc6d25a-47c0-4578-8497-8b910a112cae" providerId="AD" clId="Web-{02A58E31-7E8D-ACB7-630C-E327D9A046CD}" dt="2022-09-29T18:01:51.263" v="2" actId="20577"/>
          <ac:spMkLst>
            <pc:docMk/>
            <pc:sldMk cId="2488641977" sldId="950"/>
            <ac:spMk id="4" creationId="{6DBD5094-B042-06A3-2216-31F302118CF8}"/>
          </ac:spMkLst>
        </pc:spChg>
      </pc:sldChg>
      <pc:sldChg chg="modSp">
        <pc:chgData name="Kate Rose" userId="S::kate@calruralhousing.org::8cc6d25a-47c0-4578-8497-8b910a112cae" providerId="AD" clId="Web-{02A58E31-7E8D-ACB7-630C-E327D9A046CD}" dt="2022-09-29T18:04:33.784" v="8" actId="20577"/>
        <pc:sldMkLst>
          <pc:docMk/>
          <pc:sldMk cId="1950481003" sldId="985"/>
        </pc:sldMkLst>
        <pc:spChg chg="mod">
          <ac:chgData name="Kate Rose" userId="S::kate@calruralhousing.org::8cc6d25a-47c0-4578-8497-8b910a112cae" providerId="AD" clId="Web-{02A58E31-7E8D-ACB7-630C-E327D9A046CD}" dt="2022-09-29T18:04:28.456" v="6" actId="20577"/>
          <ac:spMkLst>
            <pc:docMk/>
            <pc:sldMk cId="1950481003" sldId="985"/>
            <ac:spMk id="3" creationId="{7B963CDB-7376-F353-DDE6-75443C44C6DF}"/>
          </ac:spMkLst>
        </pc:spChg>
        <pc:graphicFrameChg chg="modGraphic">
          <ac:chgData name="Kate Rose" userId="S::kate@calruralhousing.org::8cc6d25a-47c0-4578-8497-8b910a112cae" providerId="AD" clId="Web-{02A58E31-7E8D-ACB7-630C-E327D9A046CD}" dt="2022-09-29T18:04:33.784" v="8" actId="20577"/>
          <ac:graphicFrameMkLst>
            <pc:docMk/>
            <pc:sldMk cId="1950481003" sldId="985"/>
            <ac:graphicFrameMk id="8" creationId="{1CB42D77-C14D-412A-AB06-CEF8BED465E6}"/>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74415546382866"/>
          <c:y val="0.1030578924486438"/>
          <c:w val="0.58803121089962529"/>
          <c:h val="0.7219858917867089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AEB-4AB7-9C9A-C622B044C6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AEB-4AB7-9C9A-C622B044C6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AEB-4AB7-9C9A-C622B044C6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AEB-4AB7-9C9A-C622B044C6F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AEB-4AB7-9C9A-C622B044C6F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AEB-4AB7-9C9A-C622B044C6F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AEB-4AB7-9C9A-C622B044C6F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AEB-4AB7-9C9A-C622B044C6F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AAEB-4AB7-9C9A-C622B044C6F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AAEB-4AB7-9C9A-C622B044C6F8}"/>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AAEB-4AB7-9C9A-C622B044C6F8}"/>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AAEB-4AB7-9C9A-C622B044C6F8}"/>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AAEB-4AB7-9C9A-C622B044C6F8}"/>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AAEB-4AB7-9C9A-C622B044C6F8}"/>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AAEB-4AB7-9C9A-C622B044C6F8}"/>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AAEB-4AB7-9C9A-C622B044C6F8}"/>
              </c:ext>
            </c:extLst>
          </c:dPt>
          <c:dLbls>
            <c:dLbl>
              <c:idx val="0"/>
              <c:layout>
                <c:manualLayout>
                  <c:x val="-0.10399953894060265"/>
                  <c:y val="0.14194104371798313"/>
                </c:manualLayout>
              </c:layout>
              <c:tx>
                <c:rich>
                  <a:bodyPr/>
                  <a:lstStyle/>
                  <a:p>
                    <a:r>
                      <a:rPr lang="en-US" baseline="0" dirty="0"/>
                      <a:t>Clovis, </a:t>
                    </a:r>
                    <a:fld id="{BB30337C-DFE9-4284-9C39-40E4E854671B}" type="VALUE">
                      <a:rPr lang="en-US" baseline="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AEB-4AB7-9C9A-C622B044C6F8}"/>
                </c:ext>
              </c:extLst>
            </c:dLbl>
            <c:dLbl>
              <c:idx val="1"/>
              <c:layout>
                <c:manualLayout>
                  <c:x val="5.1373466148053396E-2"/>
                  <c:y val="-2.0195111117240139E-2"/>
                </c:manualLayout>
              </c:layout>
              <c:spPr>
                <a:noFill/>
                <a:ln>
                  <a:noFill/>
                </a:ln>
                <a:effectLst/>
              </c:spPr>
              <c:txPr>
                <a:bodyPr rot="0" spcFirstLastPara="1" vertOverflow="ellipsis" vert="horz" wrap="square" lIns="38100" tIns="19050" rIns="38100" bIns="19050" anchor="ctr" anchorCtr="1">
                  <a:spAutoFit/>
                </a:bodyPr>
                <a:lstStyle/>
                <a:p>
                  <a:pPr>
                    <a:defRPr sz="1700" b="1"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AEB-4AB7-9C9A-C622B044C6F8}"/>
                </c:ext>
              </c:extLst>
            </c:dLbl>
            <c:dLbl>
              <c:idx val="2"/>
              <c:layout>
                <c:manualLayout>
                  <c:x val="4.358055420545201E-2"/>
                  <c:y val="3.744722484520373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EB-4AB7-9C9A-C622B044C6F8}"/>
                </c:ext>
              </c:extLst>
            </c:dLbl>
            <c:dLbl>
              <c:idx val="3"/>
              <c:layout>
                <c:manualLayout>
                  <c:x val="3.8529005997612387E-2"/>
                  <c:y val="9.834059018173452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AEB-4AB7-9C9A-C622B044C6F8}"/>
                </c:ext>
              </c:extLst>
            </c:dLbl>
            <c:dLbl>
              <c:idx val="4"/>
              <c:layout>
                <c:manualLayout>
                  <c:x val="-3.8537333813528071E-2"/>
                  <c:y val="-0.25082697284015049"/>
                </c:manualLayout>
              </c:layout>
              <c:tx>
                <c:rich>
                  <a:bodyPr/>
                  <a:lstStyle/>
                  <a:p>
                    <a:r>
                      <a:rPr lang="en-US" dirty="0" err="1"/>
                      <a:t>Cuidad</a:t>
                    </a:r>
                    <a:r>
                      <a:rPr lang="en-US" dirty="0"/>
                      <a:t> de Fresno</a:t>
                    </a:r>
                    <a:r>
                      <a:rPr lang="en-US" baseline="0" dirty="0"/>
                      <a:t>, 63%</a:t>
                    </a:r>
                  </a:p>
                </c:rich>
              </c:tx>
              <c:dLblPos val="bestFit"/>
              <c:showLegendKey val="0"/>
              <c:showVal val="1"/>
              <c:showCatName val="1"/>
              <c:showSerName val="0"/>
              <c:showPercent val="0"/>
              <c:showBubbleSize val="0"/>
              <c:extLst>
                <c:ext xmlns:c15="http://schemas.microsoft.com/office/drawing/2012/chart" uri="{CE6537A1-D6FC-4f65-9D91-7224C49458BB}">
                  <c15:layout>
                    <c:manualLayout>
                      <c:w val="0.27366561110278176"/>
                      <c:h val="8.1928950935409278E-2"/>
                    </c:manualLayout>
                  </c15:layout>
                  <c15:showDataLabelsRange val="0"/>
                </c:ext>
                <c:ext xmlns:c16="http://schemas.microsoft.com/office/drawing/2014/chart" uri="{C3380CC4-5D6E-409C-BE32-E72D297353CC}">
                  <c16:uniqueId val="{00000009-AAEB-4AB7-9C9A-C622B044C6F8}"/>
                </c:ext>
              </c:extLst>
            </c:dLbl>
            <c:dLbl>
              <c:idx val="5"/>
              <c:layout>
                <c:manualLayout>
                  <c:x val="-2.1718926215852807E-2"/>
                  <c:y val="9.869463825475638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AEB-4AB7-9C9A-C622B044C6F8}"/>
                </c:ext>
              </c:extLst>
            </c:dLbl>
            <c:dLbl>
              <c:idx val="6"/>
              <c:layout>
                <c:manualLayout>
                  <c:x val="-4.0943113303434926E-2"/>
                  <c:y val="7.181979112760464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AEB-4AB7-9C9A-C622B044C6F8}"/>
                </c:ext>
              </c:extLst>
            </c:dLbl>
            <c:dLbl>
              <c:idx val="7"/>
              <c:layout>
                <c:manualLayout>
                  <c:x val="-4.8780952067928415E-2"/>
                  <c:y val="6.4691071645017084E-2"/>
                </c:manualLayout>
              </c:layout>
              <c:tx>
                <c:rich>
                  <a:bodyPr/>
                  <a:lstStyle/>
                  <a:p>
                    <a:fld id="{D37E353C-2392-4538-9596-94D3D3548508}" type="CATEGORYNAME">
                      <a:rPr lang="en-US"/>
                      <a:pPr/>
                      <a:t>[CATEGORY NAME]</a:t>
                    </a:fld>
                    <a:r>
                      <a:rPr lang="en-US" baseline="0" dirty="0"/>
                      <a:t>, 2%</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AAEB-4AB7-9C9A-C622B044C6F8}"/>
                </c:ext>
              </c:extLst>
            </c:dLbl>
            <c:dLbl>
              <c:idx val="8"/>
              <c:layout>
                <c:manualLayout>
                  <c:x val="-6.7674217643732437E-2"/>
                  <c:y val="3.763259564850382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AEB-4AB7-9C9A-C622B044C6F8}"/>
                </c:ext>
              </c:extLst>
            </c:dLbl>
            <c:dLbl>
              <c:idx val="9"/>
              <c:layout>
                <c:manualLayout>
                  <c:x val="-4.068904030278786E-2"/>
                  <c:y val="2.6380137888587355E-3"/>
                </c:manualLayout>
              </c:layout>
              <c:tx>
                <c:rich>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fld id="{12860F94-7DDB-4F83-B092-0C55DBE86168}" type="CATEGORYNAME">
                      <a:rPr lang="en-US" sz="1600" b="0"/>
                      <a:pPr>
                        <a:defRPr sz="1800" b="1">
                          <a:solidFill>
                            <a:sysClr val="windowText" lastClr="000000"/>
                          </a:solidFill>
                        </a:defRPr>
                      </a:pPr>
                      <a:t>[CATEGORY NAME]</a:t>
                    </a:fld>
                    <a:r>
                      <a:rPr lang="en-US" b="0" baseline="0" dirty="0"/>
                      <a:t>, </a:t>
                    </a:r>
                    <a:fld id="{592C4C3A-93F0-4459-8CE2-6745C60549A1}" type="VALUE">
                      <a:rPr lang="en-US" b="0" baseline="0"/>
                      <a:pPr>
                        <a:defRPr sz="1800" b="1">
                          <a:solidFill>
                            <a:sysClr val="windowText" lastClr="000000"/>
                          </a:solidFill>
                        </a:defRPr>
                      </a:pPr>
                      <a:t>[VALUE]</a:t>
                    </a:fld>
                    <a:endParaRPr lang="en-US" b="0" baseline="0" dirty="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AAEB-4AB7-9C9A-C622B044C6F8}"/>
                </c:ext>
              </c:extLst>
            </c:dLbl>
            <c:dLbl>
              <c:idx val="10"/>
              <c:layout>
                <c:manualLayout>
                  <c:x val="-0.10192039700177308"/>
                  <c:y val="-3.0600698660670542E-2"/>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AEB-4AB7-9C9A-C622B044C6F8}"/>
                </c:ext>
              </c:extLst>
            </c:dLbl>
            <c:dLbl>
              <c:idx val="11"/>
              <c:layout>
                <c:manualLayout>
                  <c:x val="-8.3436911333015465E-2"/>
                  <c:y val="-4.6411942699083088E-2"/>
                </c:manualLayout>
              </c:layout>
              <c:tx>
                <c:rich>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fld id="{A17696B2-39C9-4253-ACE8-E6DFD06BD206}" type="CATEGORYNAME">
                      <a:rPr lang="en-US" sz="1600" b="0"/>
                      <a:pPr>
                        <a:defRPr sz="1600">
                          <a:solidFill>
                            <a:sysClr val="windowText" lastClr="000000"/>
                          </a:solidFill>
                        </a:defRPr>
                      </a:pPr>
                      <a:t>[CATEGORY NAME]</a:t>
                    </a:fld>
                    <a:r>
                      <a:rPr lang="en-US" sz="1600" b="0" baseline="0" dirty="0"/>
                      <a:t>, 3%</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AAEB-4AB7-9C9A-C622B044C6F8}"/>
                </c:ext>
              </c:extLst>
            </c:dLbl>
            <c:dLbl>
              <c:idx val="12"/>
              <c:layout>
                <c:manualLayout>
                  <c:x val="-3.2231566081620922E-2"/>
                  <c:y val="-5.2657501674796901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AEB-4AB7-9C9A-C622B044C6F8}"/>
                </c:ext>
              </c:extLst>
            </c:dLbl>
            <c:dLbl>
              <c:idx val="13"/>
              <c:layout>
                <c:manualLayout>
                  <c:x val="-3.2788303987645595E-3"/>
                  <c:y val="-7.9879138816892986E-2"/>
                </c:manualLayout>
              </c:layout>
              <c:tx>
                <c:rich>
                  <a:bodyPr/>
                  <a:lstStyle/>
                  <a:p>
                    <a:fld id="{A8B0A933-8555-43AD-B2C5-22BFBE4E4A02}" type="CATEGORYNAME">
                      <a:rPr lang="en-US"/>
                      <a:pPr/>
                      <a:t>[CATEGORY NAME]</a:t>
                    </a:fld>
                    <a:r>
                      <a:rPr lang="en-US" baseline="0"/>
                      <a:t>, &lt;1%</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AAEB-4AB7-9C9A-C622B044C6F8}"/>
                </c:ext>
              </c:extLst>
            </c:dLbl>
            <c:dLbl>
              <c:idx val="14"/>
              <c:layout>
                <c:manualLayout>
                  <c:x val="0.11280569303228737"/>
                  <c:y val="-8.1427572927153052E-2"/>
                </c:manualLayout>
              </c:layout>
              <c:tx>
                <c:rich>
                  <a:bodyPr/>
                  <a:lstStyle/>
                  <a:p>
                    <a:r>
                      <a:rPr lang="en-US" baseline="0" dirty="0"/>
                      <a:t>Selma, 3%</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AAEB-4AB7-9C9A-C622B044C6F8}"/>
                </c:ext>
              </c:extLst>
            </c:dLbl>
            <c:dLbl>
              <c:idx val="15"/>
              <c:layout>
                <c:manualLayout>
                  <c:x val="0.41384300605838192"/>
                  <c:y val="-2.7627144846887636E-2"/>
                </c:manualLayout>
              </c:layout>
              <c:tx>
                <c:rich>
                  <a:bodyPr/>
                  <a:lstStyle/>
                  <a:p>
                    <a:r>
                      <a:rPr lang="pt-BR" dirty="0"/>
                      <a:t>Condado de Fresno no incorporado </a:t>
                    </a:r>
                    <a:r>
                      <a:rPr lang="pt-BR" baseline="0" dirty="0"/>
                      <a:t>, 4%</a:t>
                    </a:r>
                  </a:p>
                </c:rich>
              </c:tx>
              <c:dLblPos val="bestFit"/>
              <c:showLegendKey val="0"/>
              <c:showVal val="1"/>
              <c:showCatName val="1"/>
              <c:showSerName val="0"/>
              <c:showPercent val="0"/>
              <c:showBubbleSize val="0"/>
              <c:extLst>
                <c:ext xmlns:c15="http://schemas.microsoft.com/office/drawing/2012/chart" uri="{CE6537A1-D6FC-4f65-9D91-7224C49458BB}">
                  <c15:layout>
                    <c:manualLayout>
                      <c:w val="0.40795157276799487"/>
                      <c:h val="4.7766669768068606E-2"/>
                    </c:manualLayout>
                  </c15:layout>
                  <c15:showDataLabelsRange val="0"/>
                </c:ext>
                <c:ext xmlns:c16="http://schemas.microsoft.com/office/drawing/2014/chart" uri="{C3380CC4-5D6E-409C-BE32-E72D297353CC}">
                  <c16:uniqueId val="{0000001F-AAEB-4AB7-9C9A-C622B044C6F8}"/>
                </c:ext>
              </c:extLst>
            </c:dLbl>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Sheet2!$B$2:$B$17</c:f>
              <c:strCache>
                <c:ptCount val="16"/>
                <c:pt idx="0">
                  <c:v>Clovis </c:v>
                </c:pt>
                <c:pt idx="1">
                  <c:v>Coalinga </c:v>
                </c:pt>
                <c:pt idx="2">
                  <c:v>Firebaugh</c:v>
                </c:pt>
                <c:pt idx="3">
                  <c:v>Fowler</c:v>
                </c:pt>
                <c:pt idx="4">
                  <c:v>Fresno City</c:v>
                </c:pt>
                <c:pt idx="5">
                  <c:v>Huron</c:v>
                </c:pt>
                <c:pt idx="6">
                  <c:v>Kerman</c:v>
                </c:pt>
                <c:pt idx="7">
                  <c:v>Kingsburg</c:v>
                </c:pt>
                <c:pt idx="8">
                  <c:v>Mendota</c:v>
                </c:pt>
                <c:pt idx="9">
                  <c:v>Orange Cove</c:v>
                </c:pt>
                <c:pt idx="10">
                  <c:v>Parlier</c:v>
                </c:pt>
                <c:pt idx="11">
                  <c:v>Reedley</c:v>
                </c:pt>
                <c:pt idx="12">
                  <c:v>Sanger</c:v>
                </c:pt>
                <c:pt idx="13">
                  <c:v>San Joaquin</c:v>
                </c:pt>
                <c:pt idx="14">
                  <c:v>Selma </c:v>
                </c:pt>
                <c:pt idx="15">
                  <c:v>Unincorporated Fresno County </c:v>
                </c:pt>
              </c:strCache>
            </c:strRef>
          </c:cat>
          <c:val>
            <c:numRef>
              <c:f>Sheet2!$C$2:$C$17</c:f>
              <c:numCache>
                <c:formatCode>0%</c:formatCode>
                <c:ptCount val="16"/>
                <c:pt idx="0">
                  <c:v>0.15024529143366838</c:v>
                </c:pt>
                <c:pt idx="1">
                  <c:v>9.4685924045421806E-3</c:v>
                </c:pt>
                <c:pt idx="2">
                  <c:v>7.4102027513808363E-3</c:v>
                </c:pt>
                <c:pt idx="3">
                  <c:v>5.6777247933033721E-3</c:v>
                </c:pt>
                <c:pt idx="4">
                  <c:v>0.617036605029332</c:v>
                </c:pt>
                <c:pt idx="5">
                  <c:v>5.3346598511098148E-3</c:v>
                </c:pt>
                <c:pt idx="6">
                  <c:v>1.7787917252735944E-2</c:v>
                </c:pt>
                <c:pt idx="7">
                  <c:v>1.4768945761432639E-2</c:v>
                </c:pt>
                <c:pt idx="8">
                  <c:v>1.0737932690658342E-2</c:v>
                </c:pt>
                <c:pt idx="9">
                  <c:v>7.8561871762324615E-3</c:v>
                </c:pt>
                <c:pt idx="10">
                  <c:v>1.2264571683419672E-2</c:v>
                </c:pt>
                <c:pt idx="11">
                  <c:v>2.4494836872619986E-2</c:v>
                </c:pt>
                <c:pt idx="12">
                  <c:v>2.5009434285910324E-2</c:v>
                </c:pt>
                <c:pt idx="13">
                  <c:v>0</c:v>
                </c:pt>
                <c:pt idx="14">
                  <c:v>2.4975127791690966E-2</c:v>
                </c:pt>
                <c:pt idx="15">
                  <c:v>6.3587087035575834E-2</c:v>
                </c:pt>
              </c:numCache>
            </c:numRef>
          </c:val>
          <c:extLst>
            <c:ext xmlns:c16="http://schemas.microsoft.com/office/drawing/2014/chart" uri="{C3380CC4-5D6E-409C-BE32-E72D297353CC}">
              <c16:uniqueId val="{00000020-AAEB-4AB7-9C9A-C622B044C6F8}"/>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'Slide 27'!$C$3:$C$4</c:f>
              <c:strCache>
                <c:ptCount val="2"/>
                <c:pt idx="0">
                  <c:v>Extremadamente bajo</c:v>
                </c:pt>
                <c:pt idx="1">
                  <c:v>&lt;30% AMI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27'!$B$5:$B$21</c:f>
              <c:strCache>
                <c:ptCount val="17"/>
                <c:pt idx="0">
                  <c:v>Condado de Fresno</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Condado de Fresno no incorporado</c:v>
                </c:pt>
              </c:strCache>
            </c:strRef>
          </c:cat>
          <c:val>
            <c:numRef>
              <c:f>'Slide 27'!$C$5:$C$21</c:f>
              <c:numCache>
                <c:formatCode>0%</c:formatCode>
                <c:ptCount val="17"/>
                <c:pt idx="0">
                  <c:v>0.13523406211017006</c:v>
                </c:pt>
                <c:pt idx="1">
                  <c:v>7.2909515309625153E-2</c:v>
                </c:pt>
                <c:pt idx="2">
                  <c:v>0.14595898673100122</c:v>
                </c:pt>
                <c:pt idx="3">
                  <c:v>0.1310344827586207</c:v>
                </c:pt>
                <c:pt idx="4">
                  <c:v>0.1038961038961039</c:v>
                </c:pt>
                <c:pt idx="5">
                  <c:v>0.1577069528977903</c:v>
                </c:pt>
                <c:pt idx="6">
                  <c:v>0.32768361581920902</c:v>
                </c:pt>
                <c:pt idx="7">
                  <c:v>9.974093264248704E-2</c:v>
                </c:pt>
                <c:pt idx="8">
                  <c:v>0.10984848484848485</c:v>
                </c:pt>
                <c:pt idx="9">
                  <c:v>0.23722627737226276</c:v>
                </c:pt>
                <c:pt idx="10">
                  <c:v>0.29559748427672955</c:v>
                </c:pt>
                <c:pt idx="11">
                  <c:v>0.26010101010101011</c:v>
                </c:pt>
                <c:pt idx="12">
                  <c:v>0.11519777931991672</c:v>
                </c:pt>
                <c:pt idx="13">
                  <c:v>0.30046948356807512</c:v>
                </c:pt>
                <c:pt idx="14">
                  <c:v>0.12764456981664316</c:v>
                </c:pt>
                <c:pt idx="15">
                  <c:v>0.10148148148148148</c:v>
                </c:pt>
                <c:pt idx="16">
                  <c:v>8.8246517840106856E-2</c:v>
                </c:pt>
              </c:numCache>
            </c:numRef>
          </c:val>
          <c:extLst>
            <c:ext xmlns:c16="http://schemas.microsoft.com/office/drawing/2014/chart" uri="{C3380CC4-5D6E-409C-BE32-E72D297353CC}">
              <c16:uniqueId val="{00000000-8543-4273-9E3E-5F1269C4EC00}"/>
            </c:ext>
          </c:extLst>
        </c:ser>
        <c:ser>
          <c:idx val="1"/>
          <c:order val="1"/>
          <c:tx>
            <c:strRef>
              <c:f>'Slide 27'!$D$3:$D$4</c:f>
              <c:strCache>
                <c:ptCount val="2"/>
                <c:pt idx="0">
                  <c:v>Muy Bajo</c:v>
                </c:pt>
                <c:pt idx="1">
                  <c:v>30-50 % AMI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27'!$B$5:$B$21</c:f>
              <c:strCache>
                <c:ptCount val="17"/>
                <c:pt idx="0">
                  <c:v>Condado de Fresno</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Condado de Fresno no incorporado</c:v>
                </c:pt>
              </c:strCache>
            </c:strRef>
          </c:cat>
          <c:val>
            <c:numRef>
              <c:f>'Slide 27'!$D$5:$D$21</c:f>
              <c:numCache>
                <c:formatCode>0%</c:formatCode>
                <c:ptCount val="17"/>
                <c:pt idx="0">
                  <c:v>0.12806119099205568</c:v>
                </c:pt>
                <c:pt idx="1">
                  <c:v>7.2085678978442952E-2</c:v>
                </c:pt>
                <c:pt idx="2">
                  <c:v>9.0470446320868522E-2</c:v>
                </c:pt>
                <c:pt idx="3">
                  <c:v>0.21379310344827587</c:v>
                </c:pt>
                <c:pt idx="4">
                  <c:v>0.10909090909090909</c:v>
                </c:pt>
                <c:pt idx="5">
                  <c:v>0.13417083920486914</c:v>
                </c:pt>
                <c:pt idx="6">
                  <c:v>0.23163841807909605</c:v>
                </c:pt>
                <c:pt idx="7">
                  <c:v>0.18652849740932642</c:v>
                </c:pt>
                <c:pt idx="8">
                  <c:v>0.125</c:v>
                </c:pt>
                <c:pt idx="9">
                  <c:v>0.22262773722627738</c:v>
                </c:pt>
                <c:pt idx="10">
                  <c:v>0.2809224318658281</c:v>
                </c:pt>
                <c:pt idx="11">
                  <c:v>0.18560606060606061</c:v>
                </c:pt>
                <c:pt idx="12">
                  <c:v>0.13532269257460097</c:v>
                </c:pt>
                <c:pt idx="13">
                  <c:v>0.17370892018779344</c:v>
                </c:pt>
                <c:pt idx="14">
                  <c:v>0.17277856135401976</c:v>
                </c:pt>
                <c:pt idx="15">
                  <c:v>0.17407407407407408</c:v>
                </c:pt>
                <c:pt idx="16">
                  <c:v>0.10990269032627362</c:v>
                </c:pt>
              </c:numCache>
            </c:numRef>
          </c:val>
          <c:extLst>
            <c:ext xmlns:c16="http://schemas.microsoft.com/office/drawing/2014/chart" uri="{C3380CC4-5D6E-409C-BE32-E72D297353CC}">
              <c16:uniqueId val="{00000001-8543-4273-9E3E-5F1269C4EC00}"/>
            </c:ext>
          </c:extLst>
        </c:ser>
        <c:ser>
          <c:idx val="2"/>
          <c:order val="2"/>
          <c:tx>
            <c:strRef>
              <c:f>'Slide 27'!$E$3:$E$4</c:f>
              <c:strCache>
                <c:ptCount val="2"/>
                <c:pt idx="0">
                  <c:v>Bajo</c:v>
                </c:pt>
                <c:pt idx="1">
                  <c:v>50-80% AMI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27'!$B$5:$B$21</c:f>
              <c:strCache>
                <c:ptCount val="17"/>
                <c:pt idx="0">
                  <c:v>Condado de Fresno</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Condado de Fresno no incorporado</c:v>
                </c:pt>
              </c:strCache>
            </c:strRef>
          </c:cat>
          <c:val>
            <c:numRef>
              <c:f>'Slide 27'!$E$5:$E$21</c:f>
              <c:numCache>
                <c:formatCode>0%</c:formatCode>
                <c:ptCount val="17"/>
                <c:pt idx="0">
                  <c:v>0.16248112402337339</c:v>
                </c:pt>
                <c:pt idx="1">
                  <c:v>0.13030344638198543</c:v>
                </c:pt>
                <c:pt idx="2">
                  <c:v>0.14113389626055489</c:v>
                </c:pt>
                <c:pt idx="3">
                  <c:v>0.22528735632183908</c:v>
                </c:pt>
                <c:pt idx="4">
                  <c:v>0.19480519480519481</c:v>
                </c:pt>
                <c:pt idx="5">
                  <c:v>0.16076514856234822</c:v>
                </c:pt>
                <c:pt idx="6">
                  <c:v>0.22033898305084745</c:v>
                </c:pt>
                <c:pt idx="7">
                  <c:v>0.18134715025906736</c:v>
                </c:pt>
                <c:pt idx="8">
                  <c:v>9.3434343434343439E-2</c:v>
                </c:pt>
                <c:pt idx="9">
                  <c:v>0.27919708029197082</c:v>
                </c:pt>
                <c:pt idx="10">
                  <c:v>0.23060796645702306</c:v>
                </c:pt>
                <c:pt idx="11">
                  <c:v>0.23358585858585859</c:v>
                </c:pt>
                <c:pt idx="12">
                  <c:v>0.22068008327550312</c:v>
                </c:pt>
                <c:pt idx="13">
                  <c:v>0.20187793427230047</c:v>
                </c:pt>
                <c:pt idx="14">
                  <c:v>0.15091678420310295</c:v>
                </c:pt>
                <c:pt idx="15">
                  <c:v>0.23481481481481481</c:v>
                </c:pt>
                <c:pt idx="16">
                  <c:v>0.15893913375310056</c:v>
                </c:pt>
              </c:numCache>
            </c:numRef>
          </c:val>
          <c:extLst>
            <c:ext xmlns:c16="http://schemas.microsoft.com/office/drawing/2014/chart" uri="{C3380CC4-5D6E-409C-BE32-E72D297353CC}">
              <c16:uniqueId val="{00000002-8543-4273-9E3E-5F1269C4EC00}"/>
            </c:ext>
          </c:extLst>
        </c:ser>
        <c:dLbls>
          <c:dLblPos val="ctr"/>
          <c:showLegendKey val="0"/>
          <c:showVal val="1"/>
          <c:showCatName val="0"/>
          <c:showSerName val="0"/>
          <c:showPercent val="0"/>
          <c:showBubbleSize val="0"/>
        </c:dLbls>
        <c:gapWidth val="150"/>
        <c:overlap val="100"/>
        <c:axId val="509962464"/>
        <c:axId val="509959136"/>
      </c:barChart>
      <c:catAx>
        <c:axId val="50996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09959136"/>
        <c:crosses val="autoZero"/>
        <c:auto val="1"/>
        <c:lblAlgn val="ctr"/>
        <c:lblOffset val="100"/>
        <c:noMultiLvlLbl val="0"/>
      </c:catAx>
      <c:valAx>
        <c:axId val="50995913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09962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287720714714933E-2"/>
          <c:y val="2.4964536776497525E-2"/>
          <c:w val="0.92624745042651513"/>
          <c:h val="0.82061059289791993"/>
        </c:manualLayout>
      </c:layout>
      <c:barChart>
        <c:barDir val="col"/>
        <c:grouping val="clustered"/>
        <c:varyColors val="0"/>
        <c:ser>
          <c:idx val="0"/>
          <c:order val="0"/>
          <c:tx>
            <c:strRef>
              <c:f>'Slide 20'!$D$3</c:f>
              <c:strCache>
                <c:ptCount val="1"/>
                <c:pt idx="0">
                  <c:v>Pagar en exceso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20'!$C$4:$C$18</c:f>
              <c:strCache>
                <c:ptCount val="15"/>
                <c:pt idx="0">
                  <c:v>Coalinga </c:v>
                </c:pt>
                <c:pt idx="1">
                  <c:v>Firebaugh</c:v>
                </c:pt>
                <c:pt idx="2">
                  <c:v>Fowler </c:v>
                </c:pt>
                <c:pt idx="3">
                  <c:v>Fresno</c:v>
                </c:pt>
                <c:pt idx="4">
                  <c:v>Huron </c:v>
                </c:pt>
                <c:pt idx="5">
                  <c:v>Kerman </c:v>
                </c:pt>
                <c:pt idx="6">
                  <c:v>Kingsburg </c:v>
                </c:pt>
                <c:pt idx="7">
                  <c:v>Mendota </c:v>
                </c:pt>
                <c:pt idx="8">
                  <c:v>Orange Cove </c:v>
                </c:pt>
                <c:pt idx="9">
                  <c:v>Parlier </c:v>
                </c:pt>
                <c:pt idx="10">
                  <c:v>Reedley </c:v>
                </c:pt>
                <c:pt idx="11">
                  <c:v>San Joaquin </c:v>
                </c:pt>
                <c:pt idx="12">
                  <c:v>Sanger </c:v>
                </c:pt>
                <c:pt idx="13">
                  <c:v>Selma </c:v>
                </c:pt>
                <c:pt idx="14">
                  <c:v>Condado de Fresno no incorporado</c:v>
                </c:pt>
              </c:strCache>
            </c:strRef>
          </c:cat>
          <c:val>
            <c:numRef>
              <c:f>'Slide 20'!$D$4:$D$18</c:f>
              <c:numCache>
                <c:formatCode>0%</c:formatCode>
                <c:ptCount val="15"/>
                <c:pt idx="0">
                  <c:v>0.25814234016887816</c:v>
                </c:pt>
                <c:pt idx="1">
                  <c:v>0.36781609195402298</c:v>
                </c:pt>
                <c:pt idx="2">
                  <c:v>0.35532467532467532</c:v>
                </c:pt>
                <c:pt idx="3">
                  <c:v>0.4133061493718706</c:v>
                </c:pt>
                <c:pt idx="4">
                  <c:v>0.47683615819209041</c:v>
                </c:pt>
                <c:pt idx="5">
                  <c:v>0.37176165803108807</c:v>
                </c:pt>
                <c:pt idx="6">
                  <c:v>0.2638888888888889</c:v>
                </c:pt>
                <c:pt idx="7">
                  <c:v>0.46532846715328469</c:v>
                </c:pt>
                <c:pt idx="8">
                  <c:v>0.5366876310272537</c:v>
                </c:pt>
                <c:pt idx="9">
                  <c:v>0.4494949494949495</c:v>
                </c:pt>
                <c:pt idx="10">
                  <c:v>0.42054129077029839</c:v>
                </c:pt>
                <c:pt idx="11">
                  <c:v>0.37464788732394366</c:v>
                </c:pt>
                <c:pt idx="12">
                  <c:v>0.38575458392101553</c:v>
                </c:pt>
                <c:pt idx="13">
                  <c:v>0.42148148148148146</c:v>
                </c:pt>
                <c:pt idx="14">
                  <c:v>0.29103224575462699</c:v>
                </c:pt>
              </c:numCache>
            </c:numRef>
          </c:val>
          <c:extLst>
            <c:ext xmlns:c16="http://schemas.microsoft.com/office/drawing/2014/chart" uri="{C3380CC4-5D6E-409C-BE32-E72D297353CC}">
              <c16:uniqueId val="{00000000-9914-4E05-B476-E4E95D07FFEF}"/>
            </c:ext>
          </c:extLst>
        </c:ser>
        <c:ser>
          <c:idx val="1"/>
          <c:order val="1"/>
          <c:tx>
            <c:strRef>
              <c:f>'Slide 20'!$E$3</c:f>
              <c:strCache>
                <c:ptCount val="1"/>
                <c:pt idx="0">
                  <c:v>Pagar en exceso severamente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20'!$C$4:$C$18</c:f>
              <c:strCache>
                <c:ptCount val="15"/>
                <c:pt idx="0">
                  <c:v>Coalinga </c:v>
                </c:pt>
                <c:pt idx="1">
                  <c:v>Firebaugh</c:v>
                </c:pt>
                <c:pt idx="2">
                  <c:v>Fowler </c:v>
                </c:pt>
                <c:pt idx="3">
                  <c:v>Fresno</c:v>
                </c:pt>
                <c:pt idx="4">
                  <c:v>Huron </c:v>
                </c:pt>
                <c:pt idx="5">
                  <c:v>Kerman </c:v>
                </c:pt>
                <c:pt idx="6">
                  <c:v>Kingsburg </c:v>
                </c:pt>
                <c:pt idx="7">
                  <c:v>Mendota </c:v>
                </c:pt>
                <c:pt idx="8">
                  <c:v>Orange Cove </c:v>
                </c:pt>
                <c:pt idx="9">
                  <c:v>Parlier </c:v>
                </c:pt>
                <c:pt idx="10">
                  <c:v>Reedley </c:v>
                </c:pt>
                <c:pt idx="11">
                  <c:v>San Joaquin </c:v>
                </c:pt>
                <c:pt idx="12">
                  <c:v>Sanger </c:v>
                </c:pt>
                <c:pt idx="13">
                  <c:v>Selma </c:v>
                </c:pt>
                <c:pt idx="14">
                  <c:v>Condado de Fresno no incorporado</c:v>
                </c:pt>
              </c:strCache>
            </c:strRef>
          </c:cat>
          <c:val>
            <c:numRef>
              <c:f>'Slide 20'!$E$4:$E$18</c:f>
              <c:numCache>
                <c:formatCode>0%</c:formatCode>
                <c:ptCount val="15"/>
                <c:pt idx="0">
                  <c:v>0.12424607961399277</c:v>
                </c:pt>
                <c:pt idx="1">
                  <c:v>0.12643678160919541</c:v>
                </c:pt>
                <c:pt idx="2">
                  <c:v>0.13194805194805195</c:v>
                </c:pt>
                <c:pt idx="3">
                  <c:v>0.21650226366443798</c:v>
                </c:pt>
                <c:pt idx="4">
                  <c:v>0.24293785310734464</c:v>
                </c:pt>
                <c:pt idx="5">
                  <c:v>0.15155440414507773</c:v>
                </c:pt>
                <c:pt idx="6">
                  <c:v>0.14393939393939395</c:v>
                </c:pt>
                <c:pt idx="7">
                  <c:v>0.23540145985401459</c:v>
                </c:pt>
                <c:pt idx="8">
                  <c:v>0.24947589098532494</c:v>
                </c:pt>
                <c:pt idx="9">
                  <c:v>0.21717171717171718</c:v>
                </c:pt>
                <c:pt idx="10">
                  <c:v>0.19014573213046496</c:v>
                </c:pt>
                <c:pt idx="11">
                  <c:v>0.17370892018779344</c:v>
                </c:pt>
                <c:pt idx="12">
                  <c:v>0.18053596614950634</c:v>
                </c:pt>
                <c:pt idx="13">
                  <c:v>0.18</c:v>
                </c:pt>
                <c:pt idx="14">
                  <c:v>0.13157794314062202</c:v>
                </c:pt>
              </c:numCache>
            </c:numRef>
          </c:val>
          <c:extLst>
            <c:ext xmlns:c16="http://schemas.microsoft.com/office/drawing/2014/chart" uri="{C3380CC4-5D6E-409C-BE32-E72D297353CC}">
              <c16:uniqueId val="{00000001-9914-4E05-B476-E4E95D07FFEF}"/>
            </c:ext>
          </c:extLst>
        </c:ser>
        <c:dLbls>
          <c:dLblPos val="outEnd"/>
          <c:showLegendKey val="0"/>
          <c:showVal val="1"/>
          <c:showCatName val="0"/>
          <c:showSerName val="0"/>
          <c:showPercent val="0"/>
          <c:showBubbleSize val="0"/>
        </c:dLbls>
        <c:gapWidth val="219"/>
        <c:overlap val="-27"/>
        <c:axId val="533959263"/>
        <c:axId val="533970079"/>
      </c:barChart>
      <c:catAx>
        <c:axId val="533959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33970079"/>
        <c:crosses val="autoZero"/>
        <c:auto val="1"/>
        <c:lblAlgn val="ctr"/>
        <c:lblOffset val="100"/>
        <c:noMultiLvlLbl val="0"/>
      </c:catAx>
      <c:valAx>
        <c:axId val="533970079"/>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33959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335771361741078E-2"/>
          <c:y val="2.8919043157160602E-2"/>
          <c:w val="0.95466422863825895"/>
          <c:h val="0.58197288487228327"/>
        </c:manualLayout>
      </c:layout>
      <c:barChart>
        <c:barDir val="col"/>
        <c:grouping val="stacked"/>
        <c:varyColors val="0"/>
        <c:ser>
          <c:idx val="0"/>
          <c:order val="0"/>
          <c:tx>
            <c:strRef>
              <c:f>'Slide 21'!$C$4</c:f>
              <c:strCache>
                <c:ptCount val="1"/>
                <c:pt idx="0">
                  <c:v>Viviendas Unifamiliares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21'!$B$5:$B$20</c:f>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f>'Slide 21'!$C$5:$C$20</c:f>
              <c:numCache>
                <c:formatCode>0%</c:formatCode>
                <c:ptCount val="16"/>
                <c:pt idx="0">
                  <c:v>0.70277107416604323</c:v>
                </c:pt>
                <c:pt idx="1">
                  <c:v>0.65736367539716611</c:v>
                </c:pt>
                <c:pt idx="2">
                  <c:v>0.71062740076824582</c:v>
                </c:pt>
                <c:pt idx="3">
                  <c:v>0.75324094769780958</c:v>
                </c:pt>
                <c:pt idx="4">
                  <c:v>0.64563379377837671</c:v>
                </c:pt>
                <c:pt idx="5">
                  <c:v>0.3826934795856185</c:v>
                </c:pt>
                <c:pt idx="6">
                  <c:v>0.75405690200210751</c:v>
                </c:pt>
                <c:pt idx="7">
                  <c:v>0.73680709534368072</c:v>
                </c:pt>
                <c:pt idx="8">
                  <c:v>0.67082035306334376</c:v>
                </c:pt>
                <c:pt idx="9">
                  <c:v>0.67188755020080326</c:v>
                </c:pt>
                <c:pt idx="10">
                  <c:v>0.70399999999999996</c:v>
                </c:pt>
                <c:pt idx="11">
                  <c:v>0.70840689936167323</c:v>
                </c:pt>
                <c:pt idx="12">
                  <c:v>0.77871470550657984</c:v>
                </c:pt>
                <c:pt idx="13">
                  <c:v>0.6712913553895411</c:v>
                </c:pt>
                <c:pt idx="14">
                  <c:v>0.79312724261661605</c:v>
                </c:pt>
                <c:pt idx="15">
                  <c:v>0.82889648504937508</c:v>
                </c:pt>
              </c:numCache>
            </c:numRef>
          </c:val>
          <c:extLst>
            <c:ext xmlns:c16="http://schemas.microsoft.com/office/drawing/2014/chart" uri="{C3380CC4-5D6E-409C-BE32-E72D297353CC}">
              <c16:uniqueId val="{00000000-AEC8-452F-81C2-49D86A848AEE}"/>
            </c:ext>
          </c:extLst>
        </c:ser>
        <c:ser>
          <c:idx val="1"/>
          <c:order val="1"/>
          <c:tx>
            <c:strRef>
              <c:f>'Slide 21'!$D$4</c:f>
              <c:strCache>
                <c:ptCount val="1"/>
                <c:pt idx="0">
                  <c:v>Multifamiliar: Dos a Cuatro Unidades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21'!$B$5:$B$20</c:f>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f>'Slide 21'!$D$5:$D$20</c:f>
              <c:numCache>
                <c:formatCode>0%</c:formatCode>
                <c:ptCount val="16"/>
                <c:pt idx="0">
                  <c:v>9.9815727497940404E-2</c:v>
                </c:pt>
                <c:pt idx="1">
                  <c:v>9.2314297981966512E-2</c:v>
                </c:pt>
                <c:pt idx="2">
                  <c:v>0.15791720017072131</c:v>
                </c:pt>
                <c:pt idx="3">
                  <c:v>6.258381761287439E-2</c:v>
                </c:pt>
                <c:pt idx="4">
                  <c:v>0.12198852363457456</c:v>
                </c:pt>
                <c:pt idx="5">
                  <c:v>0.23156611822059719</c:v>
                </c:pt>
                <c:pt idx="6">
                  <c:v>9.4836670179135926E-2</c:v>
                </c:pt>
                <c:pt idx="7">
                  <c:v>9.5121951219512196E-2</c:v>
                </c:pt>
                <c:pt idx="8">
                  <c:v>0.1557632398753894</c:v>
                </c:pt>
                <c:pt idx="9">
                  <c:v>0.12409638554216867</c:v>
                </c:pt>
                <c:pt idx="10">
                  <c:v>0.11070967741935483</c:v>
                </c:pt>
                <c:pt idx="11">
                  <c:v>0.1003666983566481</c:v>
                </c:pt>
                <c:pt idx="12">
                  <c:v>0.14820493164686341</c:v>
                </c:pt>
                <c:pt idx="13">
                  <c:v>0.21771611526147278</c:v>
                </c:pt>
                <c:pt idx="14">
                  <c:v>6.9417609715705222E-2</c:v>
                </c:pt>
                <c:pt idx="15">
                  <c:v>3.0937089979973759E-2</c:v>
                </c:pt>
              </c:numCache>
            </c:numRef>
          </c:val>
          <c:extLst>
            <c:ext xmlns:c16="http://schemas.microsoft.com/office/drawing/2014/chart" uri="{C3380CC4-5D6E-409C-BE32-E72D297353CC}">
              <c16:uniqueId val="{00000001-AEC8-452F-81C2-49D86A848AEE}"/>
            </c:ext>
          </c:extLst>
        </c:ser>
        <c:ser>
          <c:idx val="2"/>
          <c:order val="2"/>
          <c:tx>
            <c:strRef>
              <c:f>'Slide 21'!$E$4</c:f>
              <c:strCache>
                <c:ptCount val="1"/>
                <c:pt idx="0">
                  <c:v>Cinco UInidades o Más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21'!$B$5:$B$20</c:f>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f>'Slide 21'!$E$5:$E$20</c:f>
              <c:numCache>
                <c:formatCode>0%</c:formatCode>
                <c:ptCount val="16"/>
                <c:pt idx="0">
                  <c:v>0.15463170243920898</c:v>
                </c:pt>
                <c:pt idx="1">
                  <c:v>0.14147702876771145</c:v>
                </c:pt>
                <c:pt idx="2">
                  <c:v>9.8164746052069998E-2</c:v>
                </c:pt>
                <c:pt idx="3">
                  <c:v>0.12963790791238267</c:v>
                </c:pt>
                <c:pt idx="4">
                  <c:v>0.206628055595664</c:v>
                </c:pt>
                <c:pt idx="5">
                  <c:v>0.32480195003046924</c:v>
                </c:pt>
                <c:pt idx="6">
                  <c:v>0.11169652265542676</c:v>
                </c:pt>
                <c:pt idx="7">
                  <c:v>0.12394678492239468</c:v>
                </c:pt>
                <c:pt idx="8">
                  <c:v>0.15264797507788161</c:v>
                </c:pt>
                <c:pt idx="9">
                  <c:v>0.20401606425702812</c:v>
                </c:pt>
                <c:pt idx="10">
                  <c:v>0.17135483870967741</c:v>
                </c:pt>
                <c:pt idx="11">
                  <c:v>0.15550726606002988</c:v>
                </c:pt>
                <c:pt idx="12">
                  <c:v>6.0048549891401556E-2</c:v>
                </c:pt>
                <c:pt idx="13">
                  <c:v>4.909284951974386E-2</c:v>
                </c:pt>
                <c:pt idx="14">
                  <c:v>8.2528291471156506E-2</c:v>
                </c:pt>
                <c:pt idx="15">
                  <c:v>2.3289137490504798E-2</c:v>
                </c:pt>
              </c:numCache>
            </c:numRef>
          </c:val>
          <c:extLst>
            <c:ext xmlns:c16="http://schemas.microsoft.com/office/drawing/2014/chart" uri="{C3380CC4-5D6E-409C-BE32-E72D297353CC}">
              <c16:uniqueId val="{00000002-AEC8-452F-81C2-49D86A848AEE}"/>
            </c:ext>
          </c:extLst>
        </c:ser>
        <c:ser>
          <c:idx val="3"/>
          <c:order val="3"/>
          <c:tx>
            <c:strRef>
              <c:f>'Slide 21'!$F$4</c:f>
              <c:strCache>
                <c:ptCount val="1"/>
                <c:pt idx="0">
                  <c:v>Casa Móvil</c:v>
                </c:pt>
              </c:strCache>
            </c:strRef>
          </c:tx>
          <c:spPr>
            <a:solidFill>
              <a:schemeClr val="accent4"/>
            </a:solidFill>
            <a:ln>
              <a:noFill/>
            </a:ln>
            <a:effectLst/>
          </c:spPr>
          <c:invertIfNegative val="0"/>
          <c:dLbls>
            <c:dLbl>
              <c:idx val="12"/>
              <c:layout>
                <c:manualLayout>
                  <c:x val="3.1800076156283573E-2"/>
                  <c:y val="-1.411574852990088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C8-452F-81C2-49D86A848AE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21'!$B$5:$B$20</c:f>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f>'Slide 21'!$F$5:$F$20</c:f>
              <c:numCache>
                <c:formatCode>0%</c:formatCode>
                <c:ptCount val="16"/>
                <c:pt idx="0">
                  <c:v>4.2778584798828574E-2</c:v>
                </c:pt>
                <c:pt idx="1">
                  <c:v>0.10884499785315586</c:v>
                </c:pt>
                <c:pt idx="2">
                  <c:v>3.3290653008962869E-2</c:v>
                </c:pt>
                <c:pt idx="3">
                  <c:v>5.4984354045596782E-2</c:v>
                </c:pt>
                <c:pt idx="4">
                  <c:v>2.5749626991384705E-2</c:v>
                </c:pt>
                <c:pt idx="5">
                  <c:v>6.0938452163315053E-2</c:v>
                </c:pt>
                <c:pt idx="6">
                  <c:v>3.9409905163329824E-2</c:v>
                </c:pt>
                <c:pt idx="7">
                  <c:v>4.4124168514412414E-2</c:v>
                </c:pt>
                <c:pt idx="8">
                  <c:v>2.0422291450328832E-2</c:v>
                </c:pt>
                <c:pt idx="9">
                  <c:v>0</c:v>
                </c:pt>
                <c:pt idx="10">
                  <c:v>1.3935483870967743E-2</c:v>
                </c:pt>
                <c:pt idx="11">
                  <c:v>3.5719136221648781E-2</c:v>
                </c:pt>
                <c:pt idx="12">
                  <c:v>1.2904050083045867E-2</c:v>
                </c:pt>
                <c:pt idx="13">
                  <c:v>6.0832443970117396E-2</c:v>
                </c:pt>
                <c:pt idx="14">
                  <c:v>5.4926856196522218E-2</c:v>
                </c:pt>
                <c:pt idx="15">
                  <c:v>0.11687728748014641</c:v>
                </c:pt>
              </c:numCache>
            </c:numRef>
          </c:val>
          <c:extLst>
            <c:ext xmlns:c16="http://schemas.microsoft.com/office/drawing/2014/chart" uri="{C3380CC4-5D6E-409C-BE32-E72D297353CC}">
              <c16:uniqueId val="{00000003-AEC8-452F-81C2-49D86A848AEE}"/>
            </c:ext>
          </c:extLst>
        </c:ser>
        <c:dLbls>
          <c:dLblPos val="ctr"/>
          <c:showLegendKey val="0"/>
          <c:showVal val="1"/>
          <c:showCatName val="0"/>
          <c:showSerName val="0"/>
          <c:showPercent val="0"/>
          <c:showBubbleSize val="0"/>
        </c:dLbls>
        <c:gapWidth val="150"/>
        <c:overlap val="100"/>
        <c:axId val="509253440"/>
        <c:axId val="509250528"/>
        <c:extLst>
          <c:ext xmlns:c15="http://schemas.microsoft.com/office/drawing/2012/chart" uri="{02D57815-91ED-43cb-92C2-25804820EDAC}">
            <c15:filteredBarSeries>
              <c15:ser>
                <c:idx val="4"/>
                <c:order val="4"/>
                <c:tx>
                  <c:strRef>
                    <c:extLst>
                      <c:ext uri="{02D57815-91ED-43cb-92C2-25804820EDAC}">
                        <c15:formulaRef>
                          <c15:sqref>'Slide 21'!$G$4</c15:sqref>
                        </c15:formulaRef>
                      </c:ext>
                    </c:extLst>
                    <c:strCache>
                      <c:ptCount val="1"/>
                      <c:pt idx="0">
                        <c:v>Total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'Slide 21'!$B$5:$B$20</c15:sqref>
                        </c15:formulaRef>
                      </c:ext>
                    </c:extLst>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c:v>
                      </c:pt>
                      <c:pt idx="13">
                        <c:v>Sanger </c:v>
                      </c:pt>
                      <c:pt idx="14">
                        <c:v>Selma </c:v>
                      </c:pt>
                      <c:pt idx="15">
                        <c:v>Condado de Fresno no incorporado</c:v>
                      </c:pt>
                    </c:strCache>
                  </c:strRef>
                </c:cat>
                <c:val>
                  <c:numRef>
                    <c:extLst>
                      <c:ext uri="{02D57815-91ED-43cb-92C2-25804820EDAC}">
                        <c15:formulaRef>
                          <c15:sqref>'Slide 21'!$G$5:$G$20</c15:sqref>
                        </c15:formulaRef>
                      </c:ext>
                    </c:extLst>
                    <c:numCache>
                      <c:formatCode>0%</c:formatCode>
                      <c:ptCount val="16"/>
                      <c:pt idx="0">
                        <c:v>0.99999708890202121</c:v>
                      </c:pt>
                      <c:pt idx="1">
                        <c:v>1</c:v>
                      </c:pt>
                      <c:pt idx="2">
                        <c:v>1</c:v>
                      </c:pt>
                      <c:pt idx="3">
                        <c:v>1.0004470272686634</c:v>
                      </c:pt>
                      <c:pt idx="4">
                        <c:v>1</c:v>
                      </c:pt>
                      <c:pt idx="5">
                        <c:v>1</c:v>
                      </c:pt>
                      <c:pt idx="6">
                        <c:v>1</c:v>
                      </c:pt>
                      <c:pt idx="7">
                        <c:v>0.99999999999999989</c:v>
                      </c:pt>
                      <c:pt idx="8">
                        <c:v>0.99965385946694363</c:v>
                      </c:pt>
                      <c:pt idx="9">
                        <c:v>1</c:v>
                      </c:pt>
                      <c:pt idx="10">
                        <c:v>0.99999999999999989</c:v>
                      </c:pt>
                      <c:pt idx="11">
                        <c:v>1</c:v>
                      </c:pt>
                      <c:pt idx="12">
                        <c:v>0.99987223712789064</c:v>
                      </c:pt>
                      <c:pt idx="13">
                        <c:v>0.99893276414087517</c:v>
                      </c:pt>
                      <c:pt idx="14">
                        <c:v>1</c:v>
                      </c:pt>
                      <c:pt idx="15">
                        <c:v>1</c:v>
                      </c:pt>
                    </c:numCache>
                  </c:numRef>
                </c:val>
                <c:extLst>
                  <c:ext xmlns:c16="http://schemas.microsoft.com/office/drawing/2014/chart" uri="{C3380CC4-5D6E-409C-BE32-E72D297353CC}">
                    <c16:uniqueId val="{00000004-AEC8-452F-81C2-49D86A848AEE}"/>
                  </c:ext>
                </c:extLst>
              </c15:ser>
            </c15:filteredBarSeries>
          </c:ext>
        </c:extLst>
      </c:barChart>
      <c:catAx>
        <c:axId val="5092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09250528"/>
        <c:crosses val="autoZero"/>
        <c:auto val="1"/>
        <c:lblAlgn val="ctr"/>
        <c:lblOffset val="100"/>
        <c:noMultiLvlLbl val="0"/>
      </c:catAx>
      <c:valAx>
        <c:axId val="509250528"/>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09253440"/>
        <c:crosses val="autoZero"/>
        <c:crossBetween val="between"/>
      </c:valAx>
      <c:spPr>
        <a:noFill/>
        <a:ln>
          <a:noFill/>
        </a:ln>
        <a:effectLst/>
      </c:spPr>
    </c:plotArea>
    <c:legend>
      <c:legendPos val="b"/>
      <c:layout>
        <c:manualLayout>
          <c:xMode val="edge"/>
          <c:yMode val="edge"/>
          <c:x val="0.12681568285926131"/>
          <c:y val="0.94405065130665677"/>
          <c:w val="0.71676806188700093"/>
          <c:h val="5.077716282306821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'Slide 25'!$D$20</c:f>
              <c:strCache>
                <c:ptCount val="1"/>
                <c:pt idx="0">
                  <c:v>Percent of the Total Population with Disabilities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25'!$C$21:$C$36</c:f>
              <c:strCache>
                <c:ptCount val="16"/>
                <c:pt idx="0">
                  <c:v>Condado de Fresno</c:v>
                </c:pt>
                <c:pt idx="1">
                  <c:v>Coalinga </c:v>
                </c:pt>
                <c:pt idx="2">
                  <c:v>Firebaugh</c:v>
                </c:pt>
                <c:pt idx="3">
                  <c:v>Fowler</c:v>
                </c:pt>
                <c:pt idx="4">
                  <c:v>Fresno </c:v>
                </c:pt>
                <c:pt idx="5">
                  <c:v>Huron</c:v>
                </c:pt>
                <c:pt idx="6">
                  <c:v>Kerman</c:v>
                </c:pt>
                <c:pt idx="7">
                  <c:v>Kingsburg</c:v>
                </c:pt>
                <c:pt idx="8">
                  <c:v>Mendota </c:v>
                </c:pt>
                <c:pt idx="9">
                  <c:v>Orange Cove</c:v>
                </c:pt>
                <c:pt idx="10">
                  <c:v>Parlier </c:v>
                </c:pt>
                <c:pt idx="11">
                  <c:v>Reedley</c:v>
                </c:pt>
                <c:pt idx="12">
                  <c:v>San Joaquin </c:v>
                </c:pt>
                <c:pt idx="13">
                  <c:v>Sanger </c:v>
                </c:pt>
                <c:pt idx="14">
                  <c:v>Selma </c:v>
                </c:pt>
                <c:pt idx="15">
                  <c:v>Condado de Fresno no incorporado</c:v>
                </c:pt>
              </c:strCache>
            </c:strRef>
          </c:cat>
          <c:val>
            <c:numRef>
              <c:f>'Slide 25'!$D$21:$D$36</c:f>
              <c:numCache>
                <c:formatCode>0%</c:formatCode>
                <c:ptCount val="16"/>
                <c:pt idx="0">
                  <c:v>0.11476315998576646</c:v>
                </c:pt>
                <c:pt idx="1">
                  <c:v>0.13650831073912531</c:v>
                </c:pt>
                <c:pt idx="2">
                  <c:v>4.6076642335766423E-2</c:v>
                </c:pt>
                <c:pt idx="3">
                  <c:v>0.18279569892473119</c:v>
                </c:pt>
                <c:pt idx="4">
                  <c:v>0.13205631968539627</c:v>
                </c:pt>
                <c:pt idx="5">
                  <c:v>0.10045871559633028</c:v>
                </c:pt>
                <c:pt idx="6">
                  <c:v>9.2022433329518136E-2</c:v>
                </c:pt>
                <c:pt idx="7">
                  <c:v>6.663775657704539E-2</c:v>
                </c:pt>
                <c:pt idx="8">
                  <c:v>3.4823600973236009E-2</c:v>
                </c:pt>
                <c:pt idx="9">
                  <c:v>7.5657306385262024E-2</c:v>
                </c:pt>
                <c:pt idx="10">
                  <c:v>7.2258208621844983E-2</c:v>
                </c:pt>
                <c:pt idx="11">
                  <c:v>0.10385656292286874</c:v>
                </c:pt>
                <c:pt idx="12">
                  <c:v>4.2706131078224102E-2</c:v>
                </c:pt>
                <c:pt idx="13">
                  <c:v>6.4410690251874639E-2</c:v>
                </c:pt>
                <c:pt idx="14">
                  <c:v>9.2790570175438597E-2</c:v>
                </c:pt>
                <c:pt idx="15">
                  <c:v>0.10616800510946613</c:v>
                </c:pt>
              </c:numCache>
            </c:numRef>
          </c:val>
          <c:extLst>
            <c:ext xmlns:c16="http://schemas.microsoft.com/office/drawing/2014/chart" uri="{C3380CC4-5D6E-409C-BE32-E72D297353CC}">
              <c16:uniqueId val="{00000000-B0C5-44AB-8F30-EC0935890F6C}"/>
            </c:ext>
          </c:extLst>
        </c:ser>
        <c:dLbls>
          <c:dLblPos val="outEnd"/>
          <c:showLegendKey val="0"/>
          <c:showVal val="1"/>
          <c:showCatName val="0"/>
          <c:showSerName val="0"/>
          <c:showPercent val="0"/>
          <c:showBubbleSize val="0"/>
        </c:dLbls>
        <c:gapWidth val="219"/>
        <c:overlap val="-27"/>
        <c:axId val="1952702735"/>
        <c:axId val="1952714383"/>
      </c:barChart>
      <c:catAx>
        <c:axId val="1952702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952714383"/>
        <c:crosses val="autoZero"/>
        <c:auto val="1"/>
        <c:lblAlgn val="ctr"/>
        <c:lblOffset val="100"/>
        <c:noMultiLvlLbl val="0"/>
      </c:catAx>
      <c:valAx>
        <c:axId val="1952714383"/>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52702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6D241-105D-4B6B-9EFF-A8EAAFC49B0A}" type="doc">
      <dgm:prSet loTypeId="urn:microsoft.com/office/officeart/2005/8/layout/vList2" loCatId="list" qsTypeId="urn:microsoft.com/office/officeart/2005/8/quickstyle/3d4" qsCatId="3D" csTypeId="urn:microsoft.com/office/officeart/2005/8/colors/accent0_3" csCatId="mainScheme" phldr="1"/>
      <dgm:spPr/>
      <dgm:t>
        <a:bodyPr/>
        <a:lstStyle/>
        <a:p>
          <a:endParaRPr lang="en-US"/>
        </a:p>
      </dgm:t>
    </dgm:pt>
    <dgm:pt modelId="{71AEED71-837B-4D72-98A7-7869B323B33C}">
      <dgm:prSet custT="1"/>
      <dgm:spPr/>
      <dgm:t>
        <a:bodyPr/>
        <a:lstStyle/>
        <a:p>
          <a:endParaRPr lang="es-ES" sz="3200" dirty="0"/>
        </a:p>
        <a:p>
          <a:r>
            <a:rPr lang="es-ES" sz="3200" dirty="0"/>
            <a:t>Descripción General/Contenido del Elemento de Vivienda
</a:t>
          </a:r>
          <a:endParaRPr lang="en-US" sz="3200" dirty="0"/>
        </a:p>
      </dgm:t>
    </dgm:pt>
    <dgm:pt modelId="{D0890D27-4CC2-4360-ACF8-A79DDD74F9C5}" type="parTrans" cxnId="{A6D296BE-A22A-4870-A5D0-0A0D19BF9F8D}">
      <dgm:prSet/>
      <dgm:spPr/>
      <dgm:t>
        <a:bodyPr/>
        <a:lstStyle/>
        <a:p>
          <a:endParaRPr lang="en-US"/>
        </a:p>
      </dgm:t>
    </dgm:pt>
    <dgm:pt modelId="{46DC7C7D-970E-40D6-93F5-F53AE877F4A8}" type="sibTrans" cxnId="{A6D296BE-A22A-4870-A5D0-0A0D19BF9F8D}">
      <dgm:prSet/>
      <dgm:spPr/>
      <dgm:t>
        <a:bodyPr/>
        <a:lstStyle/>
        <a:p>
          <a:endParaRPr lang="en-US"/>
        </a:p>
      </dgm:t>
    </dgm:pt>
    <dgm:pt modelId="{793F9AF2-901E-44D1-AFE9-88E70930C029}">
      <dgm:prSet custT="1"/>
      <dgm:spPr/>
      <dgm:t>
        <a:bodyPr/>
        <a:lstStyle/>
        <a:p>
          <a:endParaRPr lang="es-ES" sz="3200" dirty="0"/>
        </a:p>
        <a:p>
          <a:r>
            <a:rPr lang="es-ES" sz="3200" dirty="0"/>
            <a:t>Asignación Regional de Necesidades de Vivienda (RHNA)
</a:t>
          </a:r>
          <a:endParaRPr lang="en-US" sz="3200" dirty="0"/>
        </a:p>
      </dgm:t>
    </dgm:pt>
    <dgm:pt modelId="{F7AE1369-AE6B-47DD-9EDF-BB1E5CC45050}" type="parTrans" cxnId="{E16F1966-F328-4235-A839-4D0B9E47D4FC}">
      <dgm:prSet/>
      <dgm:spPr/>
      <dgm:t>
        <a:bodyPr/>
        <a:lstStyle/>
        <a:p>
          <a:endParaRPr lang="en-US"/>
        </a:p>
      </dgm:t>
    </dgm:pt>
    <dgm:pt modelId="{2F879389-3443-4BAB-BF01-8CADDA452F03}" type="sibTrans" cxnId="{E16F1966-F328-4235-A839-4D0B9E47D4FC}">
      <dgm:prSet/>
      <dgm:spPr/>
      <dgm:t>
        <a:bodyPr/>
        <a:lstStyle/>
        <a:p>
          <a:endParaRPr lang="en-US"/>
        </a:p>
      </dgm:t>
    </dgm:pt>
    <dgm:pt modelId="{5197C567-25A3-4D6D-9561-B00AA0B7209D}">
      <dgm:prSet custT="1"/>
      <dgm:spPr/>
      <dgm:t>
        <a:bodyPr/>
        <a:lstStyle/>
        <a:p>
          <a:endParaRPr lang="es-ES" sz="3200" dirty="0"/>
        </a:p>
        <a:p>
          <a:r>
            <a:rPr lang="es-ES" sz="3200" dirty="0"/>
            <a:t>Datos de fondo del Elemento </a:t>
          </a:r>
          <a:r>
            <a:rPr lang="es-ES" sz="3200"/>
            <a:t>de Vivienda  </a:t>
          </a:r>
          <a:r>
            <a:rPr lang="es-ES" sz="3200" dirty="0"/>
            <a:t>
</a:t>
          </a:r>
          <a:endParaRPr lang="en-US" sz="3200" dirty="0"/>
        </a:p>
      </dgm:t>
    </dgm:pt>
    <dgm:pt modelId="{B0954909-C26E-49CA-80BF-0E1567E7E6CD}" type="parTrans" cxnId="{F3222028-647E-41F0-9A68-BE0307DDA2BC}">
      <dgm:prSet/>
      <dgm:spPr/>
      <dgm:t>
        <a:bodyPr/>
        <a:lstStyle/>
        <a:p>
          <a:endParaRPr lang="en-US"/>
        </a:p>
      </dgm:t>
    </dgm:pt>
    <dgm:pt modelId="{9186AF75-4DDA-4DCB-A440-096DEE34A543}" type="sibTrans" cxnId="{F3222028-647E-41F0-9A68-BE0307DDA2BC}">
      <dgm:prSet/>
      <dgm:spPr/>
      <dgm:t>
        <a:bodyPr/>
        <a:lstStyle/>
        <a:p>
          <a:endParaRPr lang="en-US"/>
        </a:p>
      </dgm:t>
    </dgm:pt>
    <dgm:pt modelId="{1AE9CF79-E8C7-43F3-950F-D750195477CC}">
      <dgm:prSet custT="1"/>
      <dgm:spPr/>
      <dgm:t>
        <a:bodyPr/>
        <a:lstStyle/>
        <a:p>
          <a:r>
            <a:rPr lang="en-US" sz="3200" dirty="0" err="1"/>
            <a:t>Presentaciones</a:t>
          </a:r>
          <a:endParaRPr lang="en-US" sz="3200" dirty="0"/>
        </a:p>
      </dgm:t>
    </dgm:pt>
    <dgm:pt modelId="{69DBED25-75AB-4216-8457-378B87648BF2}" type="parTrans" cxnId="{A9F70BEF-EF09-4FC1-A881-21DE08E6FF8F}">
      <dgm:prSet/>
      <dgm:spPr/>
      <dgm:t>
        <a:bodyPr/>
        <a:lstStyle/>
        <a:p>
          <a:endParaRPr lang="en-US"/>
        </a:p>
      </dgm:t>
    </dgm:pt>
    <dgm:pt modelId="{A3907CC9-C786-4C0B-9D82-1ACB9E22F7C6}" type="sibTrans" cxnId="{A9F70BEF-EF09-4FC1-A881-21DE08E6FF8F}">
      <dgm:prSet/>
      <dgm:spPr/>
      <dgm:t>
        <a:bodyPr/>
        <a:lstStyle/>
        <a:p>
          <a:endParaRPr lang="en-US"/>
        </a:p>
      </dgm:t>
    </dgm:pt>
    <dgm:pt modelId="{F67CB043-F7AE-42E7-B83B-20D84FFEEF8B}">
      <dgm:prSet custT="1"/>
      <dgm:spPr/>
      <dgm:t>
        <a:bodyPr/>
        <a:lstStyle/>
        <a:p>
          <a:r>
            <a:rPr lang="en-US" sz="3200" dirty="0" err="1"/>
            <a:t>Discusión</a:t>
          </a:r>
          <a:endParaRPr lang="en-US" sz="3200" dirty="0"/>
        </a:p>
      </dgm:t>
    </dgm:pt>
    <dgm:pt modelId="{00065201-6C5F-43B3-BC79-CBFB5F98E7C1}" type="parTrans" cxnId="{E6C5170D-21DF-4DA6-A304-A0910BB1B1A0}">
      <dgm:prSet/>
      <dgm:spPr/>
      <dgm:t>
        <a:bodyPr/>
        <a:lstStyle/>
        <a:p>
          <a:endParaRPr lang="en-US"/>
        </a:p>
      </dgm:t>
    </dgm:pt>
    <dgm:pt modelId="{FDFD8264-A273-41D3-AA40-98ABABE0CA97}" type="sibTrans" cxnId="{E6C5170D-21DF-4DA6-A304-A0910BB1B1A0}">
      <dgm:prSet/>
      <dgm:spPr/>
      <dgm:t>
        <a:bodyPr/>
        <a:lstStyle/>
        <a:p>
          <a:endParaRPr lang="en-US"/>
        </a:p>
      </dgm:t>
    </dgm:pt>
    <dgm:pt modelId="{A2EF2A05-9E18-45DA-B762-4D60F129C938}" type="pres">
      <dgm:prSet presAssocID="{E3C6D241-105D-4B6B-9EFF-A8EAAFC49B0A}" presName="linear" presStyleCnt="0">
        <dgm:presLayoutVars>
          <dgm:animLvl val="lvl"/>
          <dgm:resizeHandles val="exact"/>
        </dgm:presLayoutVars>
      </dgm:prSet>
      <dgm:spPr/>
    </dgm:pt>
    <dgm:pt modelId="{9F303C44-9DE7-4CDA-960F-D1748492B27C}" type="pres">
      <dgm:prSet presAssocID="{1AE9CF79-E8C7-43F3-950F-D750195477CC}" presName="parentText" presStyleLbl="node1" presStyleIdx="0" presStyleCnt="5">
        <dgm:presLayoutVars>
          <dgm:chMax val="0"/>
          <dgm:bulletEnabled val="1"/>
        </dgm:presLayoutVars>
      </dgm:prSet>
      <dgm:spPr/>
    </dgm:pt>
    <dgm:pt modelId="{6F93D7B3-A888-431A-9E46-3683696F79D7}" type="pres">
      <dgm:prSet presAssocID="{A3907CC9-C786-4C0B-9D82-1ACB9E22F7C6}" presName="spacer" presStyleCnt="0"/>
      <dgm:spPr/>
    </dgm:pt>
    <dgm:pt modelId="{B3FDCBD4-33DA-4CF0-A0CF-6810D2EA3A3E}" type="pres">
      <dgm:prSet presAssocID="{71AEED71-837B-4D72-98A7-7869B323B33C}" presName="parentText" presStyleLbl="node1" presStyleIdx="1" presStyleCnt="5">
        <dgm:presLayoutVars>
          <dgm:chMax val="0"/>
          <dgm:bulletEnabled val="1"/>
        </dgm:presLayoutVars>
      </dgm:prSet>
      <dgm:spPr/>
    </dgm:pt>
    <dgm:pt modelId="{44998108-CA2F-4E30-8278-559824A222D9}" type="pres">
      <dgm:prSet presAssocID="{46DC7C7D-970E-40D6-93F5-F53AE877F4A8}" presName="spacer" presStyleCnt="0"/>
      <dgm:spPr/>
    </dgm:pt>
    <dgm:pt modelId="{7A052692-F5B0-4B0E-832B-9CFFF48908E5}" type="pres">
      <dgm:prSet presAssocID="{793F9AF2-901E-44D1-AFE9-88E70930C029}" presName="parentText" presStyleLbl="node1" presStyleIdx="2" presStyleCnt="5">
        <dgm:presLayoutVars>
          <dgm:chMax val="0"/>
          <dgm:bulletEnabled val="1"/>
        </dgm:presLayoutVars>
      </dgm:prSet>
      <dgm:spPr/>
    </dgm:pt>
    <dgm:pt modelId="{8D203BC9-1FEF-4BCC-81B1-7676A13C96F8}" type="pres">
      <dgm:prSet presAssocID="{2F879389-3443-4BAB-BF01-8CADDA452F03}" presName="spacer" presStyleCnt="0"/>
      <dgm:spPr/>
    </dgm:pt>
    <dgm:pt modelId="{C1DC6DA0-FE16-4E71-811B-A7665960BAAB}" type="pres">
      <dgm:prSet presAssocID="{5197C567-25A3-4D6D-9561-B00AA0B7209D}" presName="parentText" presStyleLbl="node1" presStyleIdx="3" presStyleCnt="5">
        <dgm:presLayoutVars>
          <dgm:chMax val="0"/>
          <dgm:bulletEnabled val="1"/>
        </dgm:presLayoutVars>
      </dgm:prSet>
      <dgm:spPr/>
    </dgm:pt>
    <dgm:pt modelId="{3F80FB2E-0AE0-484B-ACB6-FD5B7C31A29C}" type="pres">
      <dgm:prSet presAssocID="{9186AF75-4DDA-4DCB-A440-096DEE34A543}" presName="spacer" presStyleCnt="0"/>
      <dgm:spPr/>
    </dgm:pt>
    <dgm:pt modelId="{6B95561E-7D87-43F4-A0EA-9CE7FAA5C409}" type="pres">
      <dgm:prSet presAssocID="{F67CB043-F7AE-42E7-B83B-20D84FFEEF8B}" presName="parentText" presStyleLbl="node1" presStyleIdx="4" presStyleCnt="5">
        <dgm:presLayoutVars>
          <dgm:chMax val="0"/>
          <dgm:bulletEnabled val="1"/>
        </dgm:presLayoutVars>
      </dgm:prSet>
      <dgm:spPr/>
    </dgm:pt>
  </dgm:ptLst>
  <dgm:cxnLst>
    <dgm:cxn modelId="{E6C5170D-21DF-4DA6-A304-A0910BB1B1A0}" srcId="{E3C6D241-105D-4B6B-9EFF-A8EAAFC49B0A}" destId="{F67CB043-F7AE-42E7-B83B-20D84FFEEF8B}" srcOrd="4" destOrd="0" parTransId="{00065201-6C5F-43B3-BC79-CBFB5F98E7C1}" sibTransId="{FDFD8264-A273-41D3-AA40-98ABABE0CA97}"/>
    <dgm:cxn modelId="{34E38E22-4081-45CD-BCD8-7CBB4660073D}" type="presOf" srcId="{5197C567-25A3-4D6D-9561-B00AA0B7209D}" destId="{C1DC6DA0-FE16-4E71-811B-A7665960BAAB}" srcOrd="0" destOrd="0" presId="urn:microsoft.com/office/officeart/2005/8/layout/vList2"/>
    <dgm:cxn modelId="{F3222028-647E-41F0-9A68-BE0307DDA2BC}" srcId="{E3C6D241-105D-4B6B-9EFF-A8EAAFC49B0A}" destId="{5197C567-25A3-4D6D-9561-B00AA0B7209D}" srcOrd="3" destOrd="0" parTransId="{B0954909-C26E-49CA-80BF-0E1567E7E6CD}" sibTransId="{9186AF75-4DDA-4DCB-A440-096DEE34A543}"/>
    <dgm:cxn modelId="{A19DCD2C-DDB7-4F0A-B986-2626054AC3C5}" type="presOf" srcId="{793F9AF2-901E-44D1-AFE9-88E70930C029}" destId="{7A052692-F5B0-4B0E-832B-9CFFF48908E5}" srcOrd="0" destOrd="0" presId="urn:microsoft.com/office/officeart/2005/8/layout/vList2"/>
    <dgm:cxn modelId="{E16F1966-F328-4235-A839-4D0B9E47D4FC}" srcId="{E3C6D241-105D-4B6B-9EFF-A8EAAFC49B0A}" destId="{793F9AF2-901E-44D1-AFE9-88E70930C029}" srcOrd="2" destOrd="0" parTransId="{F7AE1369-AE6B-47DD-9EDF-BB1E5CC45050}" sibTransId="{2F879389-3443-4BAB-BF01-8CADDA452F03}"/>
    <dgm:cxn modelId="{F9D7EBB7-62FA-43C7-898C-45143564C68D}" type="presOf" srcId="{E3C6D241-105D-4B6B-9EFF-A8EAAFC49B0A}" destId="{A2EF2A05-9E18-45DA-B762-4D60F129C938}" srcOrd="0" destOrd="0" presId="urn:microsoft.com/office/officeart/2005/8/layout/vList2"/>
    <dgm:cxn modelId="{A6D296BE-A22A-4870-A5D0-0A0D19BF9F8D}" srcId="{E3C6D241-105D-4B6B-9EFF-A8EAAFC49B0A}" destId="{71AEED71-837B-4D72-98A7-7869B323B33C}" srcOrd="1" destOrd="0" parTransId="{D0890D27-4CC2-4360-ACF8-A79DDD74F9C5}" sibTransId="{46DC7C7D-970E-40D6-93F5-F53AE877F4A8}"/>
    <dgm:cxn modelId="{A0E7B4C8-071D-4683-84C6-F35C250BF10B}" type="presOf" srcId="{F67CB043-F7AE-42E7-B83B-20D84FFEEF8B}" destId="{6B95561E-7D87-43F4-A0EA-9CE7FAA5C409}" srcOrd="0" destOrd="0" presId="urn:microsoft.com/office/officeart/2005/8/layout/vList2"/>
    <dgm:cxn modelId="{DF7F00D6-C062-44DA-813D-1C28D0C4BD79}" type="presOf" srcId="{71AEED71-837B-4D72-98A7-7869B323B33C}" destId="{B3FDCBD4-33DA-4CF0-A0CF-6810D2EA3A3E}" srcOrd="0" destOrd="0" presId="urn:microsoft.com/office/officeart/2005/8/layout/vList2"/>
    <dgm:cxn modelId="{783850DB-24CE-4C31-BB10-F41FB6008455}" type="presOf" srcId="{1AE9CF79-E8C7-43F3-950F-D750195477CC}" destId="{9F303C44-9DE7-4CDA-960F-D1748492B27C}" srcOrd="0" destOrd="0" presId="urn:microsoft.com/office/officeart/2005/8/layout/vList2"/>
    <dgm:cxn modelId="{A9F70BEF-EF09-4FC1-A881-21DE08E6FF8F}" srcId="{E3C6D241-105D-4B6B-9EFF-A8EAAFC49B0A}" destId="{1AE9CF79-E8C7-43F3-950F-D750195477CC}" srcOrd="0" destOrd="0" parTransId="{69DBED25-75AB-4216-8457-378B87648BF2}" sibTransId="{A3907CC9-C786-4C0B-9D82-1ACB9E22F7C6}"/>
    <dgm:cxn modelId="{C6AFA1AA-CA45-4DD3-B00C-2A86A445B420}" type="presParOf" srcId="{A2EF2A05-9E18-45DA-B762-4D60F129C938}" destId="{9F303C44-9DE7-4CDA-960F-D1748492B27C}" srcOrd="0" destOrd="0" presId="urn:microsoft.com/office/officeart/2005/8/layout/vList2"/>
    <dgm:cxn modelId="{F017E0B6-9441-4DE6-926D-DF3D53293D3F}" type="presParOf" srcId="{A2EF2A05-9E18-45DA-B762-4D60F129C938}" destId="{6F93D7B3-A888-431A-9E46-3683696F79D7}" srcOrd="1" destOrd="0" presId="urn:microsoft.com/office/officeart/2005/8/layout/vList2"/>
    <dgm:cxn modelId="{C172F987-ADC2-40F8-BB41-28AA31B368A0}" type="presParOf" srcId="{A2EF2A05-9E18-45DA-B762-4D60F129C938}" destId="{B3FDCBD4-33DA-4CF0-A0CF-6810D2EA3A3E}" srcOrd="2" destOrd="0" presId="urn:microsoft.com/office/officeart/2005/8/layout/vList2"/>
    <dgm:cxn modelId="{6BAB0D22-6132-4722-B359-794FC1A7BA51}" type="presParOf" srcId="{A2EF2A05-9E18-45DA-B762-4D60F129C938}" destId="{44998108-CA2F-4E30-8278-559824A222D9}" srcOrd="3" destOrd="0" presId="urn:microsoft.com/office/officeart/2005/8/layout/vList2"/>
    <dgm:cxn modelId="{8F35A688-8303-4A4F-B098-FB605560FA18}" type="presParOf" srcId="{A2EF2A05-9E18-45DA-B762-4D60F129C938}" destId="{7A052692-F5B0-4B0E-832B-9CFFF48908E5}" srcOrd="4" destOrd="0" presId="urn:microsoft.com/office/officeart/2005/8/layout/vList2"/>
    <dgm:cxn modelId="{89D60BD8-4D11-4D7F-BFF6-3664523ACA53}" type="presParOf" srcId="{A2EF2A05-9E18-45DA-B762-4D60F129C938}" destId="{8D203BC9-1FEF-4BCC-81B1-7676A13C96F8}" srcOrd="5" destOrd="0" presId="urn:microsoft.com/office/officeart/2005/8/layout/vList2"/>
    <dgm:cxn modelId="{4B571EE3-A728-4209-9BE6-B57FC61D6688}" type="presParOf" srcId="{A2EF2A05-9E18-45DA-B762-4D60F129C938}" destId="{C1DC6DA0-FE16-4E71-811B-A7665960BAAB}" srcOrd="6" destOrd="0" presId="urn:microsoft.com/office/officeart/2005/8/layout/vList2"/>
    <dgm:cxn modelId="{EB5523A2-D9CE-48E5-9EEA-57B1EEBE7FBA}" type="presParOf" srcId="{A2EF2A05-9E18-45DA-B762-4D60F129C938}" destId="{3F80FB2E-0AE0-484B-ACB6-FD5B7C31A29C}" srcOrd="7" destOrd="0" presId="urn:microsoft.com/office/officeart/2005/8/layout/vList2"/>
    <dgm:cxn modelId="{09E29229-397A-4875-B894-F2FECBAD96FC}" type="presParOf" srcId="{A2EF2A05-9E18-45DA-B762-4D60F129C938}" destId="{6B95561E-7D87-43F4-A0EA-9CE7FAA5C40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A569EB-BDDA-4ED9-A390-7BA384F08188}"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725798E2-5150-4EEE-A335-20FF512A80BE}">
      <dgm:prSet phldrT="[Text]"/>
      <dgm:spPr/>
      <dgm:t>
        <a:bodyPr/>
        <a:lstStyle/>
        <a:p>
          <a:r>
            <a:rPr lang="en-US" dirty="0" err="1"/>
            <a:t>Unincorp</a:t>
          </a:r>
          <a:r>
            <a:rPr lang="en-US" dirty="0"/>
            <a:t>.</a:t>
          </a:r>
          <a:br>
            <a:rPr lang="en-US" dirty="0"/>
          </a:br>
          <a:r>
            <a:rPr lang="en-US" dirty="0"/>
            <a:t>Fresno County </a:t>
          </a:r>
        </a:p>
      </dgm:t>
    </dgm:pt>
    <dgm:pt modelId="{0347BEDC-CEE1-4870-82D5-D8E7807EBBE5}" type="parTrans" cxnId="{1016F100-0821-4F6E-BFCB-71E27CC68EC1}">
      <dgm:prSet/>
      <dgm:spPr/>
      <dgm:t>
        <a:bodyPr/>
        <a:lstStyle/>
        <a:p>
          <a:endParaRPr lang="en-US"/>
        </a:p>
      </dgm:t>
    </dgm:pt>
    <dgm:pt modelId="{9429F3B5-E291-4246-8273-4320881C843C}" type="sibTrans" cxnId="{1016F100-0821-4F6E-BFCB-71E27CC68EC1}">
      <dgm:prSet/>
      <dgm:spPr/>
      <dgm:t>
        <a:bodyPr/>
        <a:lstStyle/>
        <a:p>
          <a:endParaRPr lang="en-US"/>
        </a:p>
      </dgm:t>
    </dgm:pt>
    <dgm:pt modelId="{DE20215C-C7A6-4E6D-AB55-F7D39440F0CC}">
      <dgm:prSet phldrT="[Text]"/>
      <dgm:spPr/>
      <dgm:t>
        <a:bodyPr/>
        <a:lstStyle/>
        <a:p>
          <a:r>
            <a:rPr lang="en-US" b="1" dirty="0"/>
            <a:t>City of Coalinga</a:t>
          </a:r>
        </a:p>
      </dgm:t>
    </dgm:pt>
    <dgm:pt modelId="{F4699FCB-DBAE-42D6-8592-6546EE636093}" type="parTrans" cxnId="{A467FF43-80EA-48D0-8937-750A5FFA6BDB}">
      <dgm:prSet/>
      <dgm:spPr/>
      <dgm:t>
        <a:bodyPr/>
        <a:lstStyle/>
        <a:p>
          <a:endParaRPr lang="en-US"/>
        </a:p>
      </dgm:t>
    </dgm:pt>
    <dgm:pt modelId="{33E93581-7B4B-4E4E-8F40-E16E5E231498}" type="sibTrans" cxnId="{A467FF43-80EA-48D0-8937-750A5FFA6BDB}">
      <dgm:prSet/>
      <dgm:spPr/>
      <dgm:t>
        <a:bodyPr/>
        <a:lstStyle/>
        <a:p>
          <a:endParaRPr lang="en-US"/>
        </a:p>
      </dgm:t>
    </dgm:pt>
    <dgm:pt modelId="{D94C844C-BA6C-4656-A332-50EAFB878EE2}">
      <dgm:prSet phldrT="[Text]"/>
      <dgm:spPr/>
      <dgm:t>
        <a:bodyPr/>
        <a:lstStyle/>
        <a:p>
          <a:r>
            <a:rPr lang="en-US" dirty="0"/>
            <a:t>City of Firebaugh </a:t>
          </a:r>
        </a:p>
      </dgm:t>
    </dgm:pt>
    <dgm:pt modelId="{4D7823ED-3FDC-4BCD-B439-9138269601D5}" type="parTrans" cxnId="{0DA954BC-3E7C-4BB0-90D5-6E68D37676F9}">
      <dgm:prSet/>
      <dgm:spPr/>
      <dgm:t>
        <a:bodyPr/>
        <a:lstStyle/>
        <a:p>
          <a:endParaRPr lang="en-US"/>
        </a:p>
      </dgm:t>
    </dgm:pt>
    <dgm:pt modelId="{3E4B52B3-BA9D-4171-8EE5-A6F28EEBF8C6}" type="sibTrans" cxnId="{0DA954BC-3E7C-4BB0-90D5-6E68D37676F9}">
      <dgm:prSet/>
      <dgm:spPr/>
      <dgm:t>
        <a:bodyPr/>
        <a:lstStyle/>
        <a:p>
          <a:endParaRPr lang="en-US"/>
        </a:p>
      </dgm:t>
    </dgm:pt>
    <dgm:pt modelId="{D472F396-BC59-4715-BC82-CA2B946D2A27}">
      <dgm:prSet/>
      <dgm:spPr/>
      <dgm:t>
        <a:bodyPr/>
        <a:lstStyle/>
        <a:p>
          <a:r>
            <a:rPr lang="en-US" dirty="0"/>
            <a:t>City of </a:t>
          </a:r>
          <a:br>
            <a:rPr lang="en-US" dirty="0"/>
          </a:br>
          <a:r>
            <a:rPr lang="en-US" dirty="0"/>
            <a:t>Kerman  </a:t>
          </a:r>
        </a:p>
      </dgm:t>
    </dgm:pt>
    <dgm:pt modelId="{1D5AF174-462F-439A-8564-EE4337307EB2}" type="parTrans" cxnId="{8E44D7F0-A15A-48F0-9168-B76FDAD6C13B}">
      <dgm:prSet/>
      <dgm:spPr/>
      <dgm:t>
        <a:bodyPr/>
        <a:lstStyle/>
        <a:p>
          <a:endParaRPr lang="en-US"/>
        </a:p>
      </dgm:t>
    </dgm:pt>
    <dgm:pt modelId="{3EB3850A-AD8A-414F-89DD-48CB7016D92A}" type="sibTrans" cxnId="{8E44D7F0-A15A-48F0-9168-B76FDAD6C13B}">
      <dgm:prSet/>
      <dgm:spPr/>
      <dgm:t>
        <a:bodyPr/>
        <a:lstStyle/>
        <a:p>
          <a:endParaRPr lang="en-US"/>
        </a:p>
      </dgm:t>
    </dgm:pt>
    <dgm:pt modelId="{2C183C8B-2136-4F48-A09C-28B4A985BDB5}">
      <dgm:prSet/>
      <dgm:spPr/>
      <dgm:t>
        <a:bodyPr/>
        <a:lstStyle/>
        <a:p>
          <a:r>
            <a:rPr lang="en-US" dirty="0"/>
            <a:t>City of </a:t>
          </a:r>
          <a:br>
            <a:rPr lang="en-US" dirty="0"/>
          </a:br>
          <a:r>
            <a:rPr lang="en-US" dirty="0"/>
            <a:t>Fowler</a:t>
          </a:r>
        </a:p>
      </dgm:t>
    </dgm:pt>
    <dgm:pt modelId="{6B6541C2-A62E-460A-A86A-E7B4C505AC9D}" type="parTrans" cxnId="{99291E8C-09F9-4153-A8AB-100C352BEA54}">
      <dgm:prSet/>
      <dgm:spPr/>
      <dgm:t>
        <a:bodyPr/>
        <a:lstStyle/>
        <a:p>
          <a:endParaRPr lang="en-US"/>
        </a:p>
      </dgm:t>
    </dgm:pt>
    <dgm:pt modelId="{60AF8032-52AD-41B6-A47F-1FE3AFD3773F}" type="sibTrans" cxnId="{99291E8C-09F9-4153-A8AB-100C352BEA54}">
      <dgm:prSet/>
      <dgm:spPr/>
      <dgm:t>
        <a:bodyPr/>
        <a:lstStyle/>
        <a:p>
          <a:endParaRPr lang="en-US"/>
        </a:p>
      </dgm:t>
    </dgm:pt>
    <dgm:pt modelId="{2DCCE597-41A6-405C-A995-43092485D73E}">
      <dgm:prSet/>
      <dgm:spPr/>
      <dgm:t>
        <a:bodyPr/>
        <a:lstStyle/>
        <a:p>
          <a:r>
            <a:rPr lang="en-US" dirty="0"/>
            <a:t>City of Mendota</a:t>
          </a:r>
        </a:p>
      </dgm:t>
    </dgm:pt>
    <dgm:pt modelId="{3B255BBB-5EB1-481F-978F-458E1027C8C7}" type="parTrans" cxnId="{BFFE21F8-E44A-4DC5-9BD0-AB1ABE68D568}">
      <dgm:prSet/>
      <dgm:spPr/>
      <dgm:t>
        <a:bodyPr/>
        <a:lstStyle/>
        <a:p>
          <a:endParaRPr lang="en-US"/>
        </a:p>
      </dgm:t>
    </dgm:pt>
    <dgm:pt modelId="{BCE1C6F9-18BD-4B31-B3F1-3B892D53B6AA}" type="sibTrans" cxnId="{BFFE21F8-E44A-4DC5-9BD0-AB1ABE68D568}">
      <dgm:prSet/>
      <dgm:spPr/>
      <dgm:t>
        <a:bodyPr/>
        <a:lstStyle/>
        <a:p>
          <a:endParaRPr lang="en-US"/>
        </a:p>
      </dgm:t>
    </dgm:pt>
    <dgm:pt modelId="{511D8EF7-5BD4-4154-921C-E92F3894612F}">
      <dgm:prSet/>
      <dgm:spPr/>
      <dgm:t>
        <a:bodyPr/>
        <a:lstStyle/>
        <a:p>
          <a:r>
            <a:rPr lang="en-US" dirty="0"/>
            <a:t>City of </a:t>
          </a:r>
          <a:br>
            <a:rPr lang="en-US" dirty="0"/>
          </a:br>
          <a:r>
            <a:rPr lang="en-US" dirty="0"/>
            <a:t>Parlier </a:t>
          </a:r>
        </a:p>
      </dgm:t>
    </dgm:pt>
    <dgm:pt modelId="{03B5E67A-F99A-4A36-8AFC-D6096197D24F}" type="parTrans" cxnId="{923B776A-CE33-4926-A256-03AB97B4E15E}">
      <dgm:prSet/>
      <dgm:spPr/>
      <dgm:t>
        <a:bodyPr/>
        <a:lstStyle/>
        <a:p>
          <a:endParaRPr lang="en-US"/>
        </a:p>
      </dgm:t>
    </dgm:pt>
    <dgm:pt modelId="{947587EF-6E9B-4218-A9FB-EBAAC27999B5}" type="sibTrans" cxnId="{923B776A-CE33-4926-A256-03AB97B4E15E}">
      <dgm:prSet/>
      <dgm:spPr/>
      <dgm:t>
        <a:bodyPr/>
        <a:lstStyle/>
        <a:p>
          <a:endParaRPr lang="en-US"/>
        </a:p>
      </dgm:t>
    </dgm:pt>
    <dgm:pt modelId="{A5809B59-9885-48A8-88E1-8D86A3A4E4EA}">
      <dgm:prSet/>
      <dgm:spPr/>
      <dgm:t>
        <a:bodyPr/>
        <a:lstStyle/>
        <a:p>
          <a:r>
            <a:rPr lang="en-US" dirty="0"/>
            <a:t>City of </a:t>
          </a:r>
          <a:br>
            <a:rPr lang="en-US" dirty="0"/>
          </a:br>
          <a:r>
            <a:rPr lang="en-US" dirty="0"/>
            <a:t>Fresno </a:t>
          </a:r>
        </a:p>
      </dgm:t>
    </dgm:pt>
    <dgm:pt modelId="{7E64B26F-C371-4DA8-8DB2-9C6DD34308A8}" type="parTrans" cxnId="{3176C7F5-37F9-4E1E-86D8-016333C028D8}">
      <dgm:prSet/>
      <dgm:spPr/>
      <dgm:t>
        <a:bodyPr/>
        <a:lstStyle/>
        <a:p>
          <a:endParaRPr lang="en-US"/>
        </a:p>
      </dgm:t>
    </dgm:pt>
    <dgm:pt modelId="{E9CDC256-AB31-496E-B47B-8D79497398FC}" type="sibTrans" cxnId="{3176C7F5-37F9-4E1E-86D8-016333C028D8}">
      <dgm:prSet/>
      <dgm:spPr/>
      <dgm:t>
        <a:bodyPr/>
        <a:lstStyle/>
        <a:p>
          <a:endParaRPr lang="en-US"/>
        </a:p>
      </dgm:t>
    </dgm:pt>
    <dgm:pt modelId="{26AC4934-309C-446C-9A09-BD2C721BF401}">
      <dgm:prSet/>
      <dgm:spPr/>
      <dgm:t>
        <a:bodyPr/>
        <a:lstStyle/>
        <a:p>
          <a:r>
            <a:rPr lang="en-US" dirty="0"/>
            <a:t>City of </a:t>
          </a:r>
          <a:br>
            <a:rPr lang="en-US" dirty="0"/>
          </a:br>
          <a:r>
            <a:rPr lang="en-US" dirty="0"/>
            <a:t>Huron</a:t>
          </a:r>
        </a:p>
      </dgm:t>
    </dgm:pt>
    <dgm:pt modelId="{2B2323BB-6D5F-485A-8072-2DA6579F8A36}" type="parTrans" cxnId="{8688F709-471E-4299-A5B3-6A6174AAE0CF}">
      <dgm:prSet/>
      <dgm:spPr/>
      <dgm:t>
        <a:bodyPr/>
        <a:lstStyle/>
        <a:p>
          <a:endParaRPr lang="en-US"/>
        </a:p>
      </dgm:t>
    </dgm:pt>
    <dgm:pt modelId="{B0B84595-216E-4259-8752-5BB918AD306D}" type="sibTrans" cxnId="{8688F709-471E-4299-A5B3-6A6174AAE0CF}">
      <dgm:prSet/>
      <dgm:spPr/>
      <dgm:t>
        <a:bodyPr/>
        <a:lstStyle/>
        <a:p>
          <a:endParaRPr lang="en-US"/>
        </a:p>
      </dgm:t>
    </dgm:pt>
    <dgm:pt modelId="{4854E02D-F989-4E44-AB44-D117C2FDB416}">
      <dgm:prSet/>
      <dgm:spPr/>
      <dgm:t>
        <a:bodyPr/>
        <a:lstStyle/>
        <a:p>
          <a:r>
            <a:rPr lang="en-US" dirty="0"/>
            <a:t>City of </a:t>
          </a:r>
          <a:br>
            <a:rPr lang="en-US" dirty="0"/>
          </a:br>
          <a:r>
            <a:rPr lang="en-US" dirty="0"/>
            <a:t>Sanger</a:t>
          </a:r>
        </a:p>
      </dgm:t>
    </dgm:pt>
    <dgm:pt modelId="{F0E93221-94B9-4EC0-B2B8-244F33E8AD54}" type="parTrans" cxnId="{6D6E6CA0-DE23-4B71-9A2F-1CF98369E50F}">
      <dgm:prSet/>
      <dgm:spPr/>
      <dgm:t>
        <a:bodyPr/>
        <a:lstStyle/>
        <a:p>
          <a:endParaRPr lang="en-US"/>
        </a:p>
      </dgm:t>
    </dgm:pt>
    <dgm:pt modelId="{928157AC-4E7C-403A-BF7B-47BDE931A57F}" type="sibTrans" cxnId="{6D6E6CA0-DE23-4B71-9A2F-1CF98369E50F}">
      <dgm:prSet/>
      <dgm:spPr/>
      <dgm:t>
        <a:bodyPr/>
        <a:lstStyle/>
        <a:p>
          <a:endParaRPr lang="en-US"/>
        </a:p>
      </dgm:t>
    </dgm:pt>
    <dgm:pt modelId="{36FB1873-D068-4577-958B-1FE7B429A8C5}">
      <dgm:prSet/>
      <dgm:spPr/>
      <dgm:t>
        <a:bodyPr/>
        <a:lstStyle/>
        <a:p>
          <a:r>
            <a:rPr lang="en-US" dirty="0"/>
            <a:t>City of Kingsburg</a:t>
          </a:r>
        </a:p>
      </dgm:t>
    </dgm:pt>
    <dgm:pt modelId="{5B415726-289D-4B8E-B9C1-BF4E13B0FD3F}" type="parTrans" cxnId="{81964972-6343-456D-B4B2-0FA3726F85AC}">
      <dgm:prSet/>
      <dgm:spPr/>
      <dgm:t>
        <a:bodyPr/>
        <a:lstStyle/>
        <a:p>
          <a:endParaRPr lang="en-US"/>
        </a:p>
      </dgm:t>
    </dgm:pt>
    <dgm:pt modelId="{7BA3A90D-AA73-4282-B001-2F60A114EBD3}" type="sibTrans" cxnId="{81964972-6343-456D-B4B2-0FA3726F85AC}">
      <dgm:prSet/>
      <dgm:spPr/>
      <dgm:t>
        <a:bodyPr/>
        <a:lstStyle/>
        <a:p>
          <a:endParaRPr lang="en-US"/>
        </a:p>
      </dgm:t>
    </dgm:pt>
    <dgm:pt modelId="{306ADDE2-A8A2-4BD8-BBDE-C32DB3939F7B}">
      <dgm:prSet/>
      <dgm:spPr/>
      <dgm:t>
        <a:bodyPr/>
        <a:lstStyle/>
        <a:p>
          <a:r>
            <a:rPr lang="en-US" dirty="0"/>
            <a:t>City of </a:t>
          </a:r>
          <a:br>
            <a:rPr lang="en-US" dirty="0"/>
          </a:br>
          <a:r>
            <a:rPr lang="en-US" dirty="0"/>
            <a:t>Selma </a:t>
          </a:r>
        </a:p>
      </dgm:t>
    </dgm:pt>
    <dgm:pt modelId="{00AEBE95-0026-45C3-AB4E-6089595DB33D}" type="parTrans" cxnId="{35A114A4-8F4B-4AA1-A762-CFCEFB54A618}">
      <dgm:prSet/>
      <dgm:spPr/>
      <dgm:t>
        <a:bodyPr/>
        <a:lstStyle/>
        <a:p>
          <a:endParaRPr lang="en-US"/>
        </a:p>
      </dgm:t>
    </dgm:pt>
    <dgm:pt modelId="{1097D2F2-8E37-4D66-B1A0-E8D26AADE459}" type="sibTrans" cxnId="{35A114A4-8F4B-4AA1-A762-CFCEFB54A618}">
      <dgm:prSet/>
      <dgm:spPr/>
      <dgm:t>
        <a:bodyPr/>
        <a:lstStyle/>
        <a:p>
          <a:endParaRPr lang="en-US"/>
        </a:p>
      </dgm:t>
    </dgm:pt>
    <dgm:pt modelId="{88F12F8E-5685-45C6-B5AA-EF82520A6711}">
      <dgm:prSet/>
      <dgm:spPr/>
      <dgm:t>
        <a:bodyPr/>
        <a:lstStyle/>
        <a:p>
          <a:r>
            <a:rPr lang="en-US" dirty="0"/>
            <a:t>City of </a:t>
          </a:r>
          <a:br>
            <a:rPr lang="en-US" dirty="0"/>
          </a:br>
          <a:r>
            <a:rPr lang="en-US" dirty="0"/>
            <a:t>Orange Cove</a:t>
          </a:r>
        </a:p>
      </dgm:t>
    </dgm:pt>
    <dgm:pt modelId="{4C0D52FD-CFD0-4BA7-880C-B1871F43336C}" type="parTrans" cxnId="{18422C12-03B7-4861-ACCC-99C566A67643}">
      <dgm:prSet/>
      <dgm:spPr/>
      <dgm:t>
        <a:bodyPr/>
        <a:lstStyle/>
        <a:p>
          <a:endParaRPr lang="en-US"/>
        </a:p>
      </dgm:t>
    </dgm:pt>
    <dgm:pt modelId="{DF0D9343-288D-4DD9-A6C2-4E711583FA5B}" type="sibTrans" cxnId="{18422C12-03B7-4861-ACCC-99C566A67643}">
      <dgm:prSet/>
      <dgm:spPr/>
      <dgm:t>
        <a:bodyPr/>
        <a:lstStyle/>
        <a:p>
          <a:endParaRPr lang="en-US"/>
        </a:p>
      </dgm:t>
    </dgm:pt>
    <dgm:pt modelId="{D14F2473-5BE6-4731-BDF2-D7A93E3B51B8}">
      <dgm:prSet/>
      <dgm:spPr/>
      <dgm:t>
        <a:bodyPr/>
        <a:lstStyle/>
        <a:p>
          <a:r>
            <a:rPr lang="en-US" dirty="0"/>
            <a:t>City of </a:t>
          </a:r>
          <a:br>
            <a:rPr lang="en-US" dirty="0"/>
          </a:br>
          <a:r>
            <a:rPr lang="en-US" dirty="0"/>
            <a:t>San Joaquin </a:t>
          </a:r>
        </a:p>
      </dgm:t>
    </dgm:pt>
    <dgm:pt modelId="{F757CE7E-ED5F-4C76-B926-AED062E9EBED}" type="parTrans" cxnId="{E8A97178-6F83-4312-A2B8-B293E911C78C}">
      <dgm:prSet/>
      <dgm:spPr/>
      <dgm:t>
        <a:bodyPr/>
        <a:lstStyle/>
        <a:p>
          <a:endParaRPr lang="en-US"/>
        </a:p>
      </dgm:t>
    </dgm:pt>
    <dgm:pt modelId="{A6BECBFA-C6BF-4A83-A089-780D29873B29}" type="sibTrans" cxnId="{E8A97178-6F83-4312-A2B8-B293E911C78C}">
      <dgm:prSet/>
      <dgm:spPr/>
      <dgm:t>
        <a:bodyPr/>
        <a:lstStyle/>
        <a:p>
          <a:endParaRPr lang="en-US"/>
        </a:p>
      </dgm:t>
    </dgm:pt>
    <dgm:pt modelId="{7D0B16C6-E74C-4E47-8B88-F268E4D0F523}">
      <dgm:prSet/>
      <dgm:spPr/>
      <dgm:t>
        <a:bodyPr/>
        <a:lstStyle/>
        <a:p>
          <a:r>
            <a:rPr lang="en-US" dirty="0"/>
            <a:t>City of Reedley</a:t>
          </a:r>
        </a:p>
      </dgm:t>
    </dgm:pt>
    <dgm:pt modelId="{1D6F34BE-0B25-4BD3-91DC-363D6F14A45D}" type="parTrans" cxnId="{F4D545D6-E03B-4076-84AD-A0ACE2DF2237}">
      <dgm:prSet/>
      <dgm:spPr/>
      <dgm:t>
        <a:bodyPr/>
        <a:lstStyle/>
        <a:p>
          <a:endParaRPr lang="en-US"/>
        </a:p>
      </dgm:t>
    </dgm:pt>
    <dgm:pt modelId="{43A01EF9-1508-4539-A071-A17A65412B9F}" type="sibTrans" cxnId="{F4D545D6-E03B-4076-84AD-A0ACE2DF2237}">
      <dgm:prSet/>
      <dgm:spPr/>
      <dgm:t>
        <a:bodyPr/>
        <a:lstStyle/>
        <a:p>
          <a:endParaRPr lang="en-US"/>
        </a:p>
      </dgm:t>
    </dgm:pt>
    <dgm:pt modelId="{CA597532-80CA-482B-9DE3-60E2D318990C}" type="pres">
      <dgm:prSet presAssocID="{79A569EB-BDDA-4ED9-A390-7BA384F08188}" presName="diagram" presStyleCnt="0">
        <dgm:presLayoutVars>
          <dgm:dir/>
          <dgm:resizeHandles val="exact"/>
        </dgm:presLayoutVars>
      </dgm:prSet>
      <dgm:spPr/>
    </dgm:pt>
    <dgm:pt modelId="{0BF46E33-8CFB-4DCC-9FA6-8CA20699F337}" type="pres">
      <dgm:prSet presAssocID="{725798E2-5150-4EEE-A335-20FF512A80BE}" presName="node" presStyleLbl="node1" presStyleIdx="0" presStyleCnt="15" custLinFactNeighborX="338" custLinFactNeighborY="-1345">
        <dgm:presLayoutVars>
          <dgm:bulletEnabled val="1"/>
        </dgm:presLayoutVars>
      </dgm:prSet>
      <dgm:spPr/>
    </dgm:pt>
    <dgm:pt modelId="{559F187D-3928-4577-A98E-7602B8F441E3}" type="pres">
      <dgm:prSet presAssocID="{9429F3B5-E291-4246-8273-4320881C843C}" presName="sibTrans" presStyleCnt="0"/>
      <dgm:spPr/>
    </dgm:pt>
    <dgm:pt modelId="{5325D0FC-5917-477B-BDDB-91ACA750F9F8}" type="pres">
      <dgm:prSet presAssocID="{DE20215C-C7A6-4E6D-AB55-F7D39440F0CC}" presName="node" presStyleLbl="node1" presStyleIdx="1" presStyleCnt="15">
        <dgm:presLayoutVars>
          <dgm:bulletEnabled val="1"/>
        </dgm:presLayoutVars>
      </dgm:prSet>
      <dgm:spPr/>
    </dgm:pt>
    <dgm:pt modelId="{A32498B0-522B-4CB1-A507-6509FFD955BF}" type="pres">
      <dgm:prSet presAssocID="{33E93581-7B4B-4E4E-8F40-E16E5E231498}" presName="sibTrans" presStyleCnt="0"/>
      <dgm:spPr/>
    </dgm:pt>
    <dgm:pt modelId="{5075694C-B6E3-4449-A751-6E205CC9E39F}" type="pres">
      <dgm:prSet presAssocID="{D94C844C-BA6C-4656-A332-50EAFB878EE2}" presName="node" presStyleLbl="node1" presStyleIdx="2" presStyleCnt="15" custLinFactNeighborX="1484" custLinFactNeighborY="-80">
        <dgm:presLayoutVars>
          <dgm:bulletEnabled val="1"/>
        </dgm:presLayoutVars>
      </dgm:prSet>
      <dgm:spPr/>
    </dgm:pt>
    <dgm:pt modelId="{ECC693A3-0C6E-4610-9EFC-15181E7F94BA}" type="pres">
      <dgm:prSet presAssocID="{3E4B52B3-BA9D-4171-8EE5-A6F28EEBF8C6}" presName="sibTrans" presStyleCnt="0"/>
      <dgm:spPr/>
    </dgm:pt>
    <dgm:pt modelId="{55DE46F4-AA4B-452A-A1B4-240F72C3AF0E}" type="pres">
      <dgm:prSet presAssocID="{D472F396-BC59-4715-BC82-CA2B946D2A27}" presName="node" presStyleLbl="node1" presStyleIdx="3" presStyleCnt="15">
        <dgm:presLayoutVars>
          <dgm:bulletEnabled val="1"/>
        </dgm:presLayoutVars>
      </dgm:prSet>
      <dgm:spPr/>
    </dgm:pt>
    <dgm:pt modelId="{D4CBFE7C-0898-4C59-9D4C-3DC06D2ED5F0}" type="pres">
      <dgm:prSet presAssocID="{3EB3850A-AD8A-414F-89DD-48CB7016D92A}" presName="sibTrans" presStyleCnt="0"/>
      <dgm:spPr/>
    </dgm:pt>
    <dgm:pt modelId="{519D73EA-CE41-4F22-93BB-293A7D83CEA0}" type="pres">
      <dgm:prSet presAssocID="{2C183C8B-2136-4F48-A09C-28B4A985BDB5}" presName="node" presStyleLbl="node1" presStyleIdx="4" presStyleCnt="15">
        <dgm:presLayoutVars>
          <dgm:bulletEnabled val="1"/>
        </dgm:presLayoutVars>
      </dgm:prSet>
      <dgm:spPr/>
    </dgm:pt>
    <dgm:pt modelId="{4CAE9BB1-6C72-447B-A0E4-82A9E6A3FE56}" type="pres">
      <dgm:prSet presAssocID="{60AF8032-52AD-41B6-A47F-1FE3AFD3773F}" presName="sibTrans" presStyleCnt="0"/>
      <dgm:spPr/>
    </dgm:pt>
    <dgm:pt modelId="{74463C1B-82DF-4CE3-9ABE-1EFE0BF766ED}" type="pres">
      <dgm:prSet presAssocID="{2DCCE597-41A6-405C-A995-43092485D73E}" presName="node" presStyleLbl="node1" presStyleIdx="5" presStyleCnt="15">
        <dgm:presLayoutVars>
          <dgm:bulletEnabled val="1"/>
        </dgm:presLayoutVars>
      </dgm:prSet>
      <dgm:spPr/>
    </dgm:pt>
    <dgm:pt modelId="{97324B05-C492-4951-B448-F9A8A74FF5D1}" type="pres">
      <dgm:prSet presAssocID="{BCE1C6F9-18BD-4B31-B3F1-3B892D53B6AA}" presName="sibTrans" presStyleCnt="0"/>
      <dgm:spPr/>
    </dgm:pt>
    <dgm:pt modelId="{8334F392-853B-4537-9DB8-BE8A3030BE02}" type="pres">
      <dgm:prSet presAssocID="{511D8EF7-5BD4-4154-921C-E92F3894612F}" presName="node" presStyleLbl="node1" presStyleIdx="6" presStyleCnt="15">
        <dgm:presLayoutVars>
          <dgm:bulletEnabled val="1"/>
        </dgm:presLayoutVars>
      </dgm:prSet>
      <dgm:spPr/>
    </dgm:pt>
    <dgm:pt modelId="{06BABF3D-D487-4656-A6E1-7F6EDF9B3864}" type="pres">
      <dgm:prSet presAssocID="{947587EF-6E9B-4218-A9FB-EBAAC27999B5}" presName="sibTrans" presStyleCnt="0"/>
      <dgm:spPr/>
    </dgm:pt>
    <dgm:pt modelId="{C6BC7E56-6833-4EF8-A508-2B2625DA14E2}" type="pres">
      <dgm:prSet presAssocID="{A5809B59-9885-48A8-88E1-8D86A3A4E4EA}" presName="node" presStyleLbl="node1" presStyleIdx="7" presStyleCnt="15">
        <dgm:presLayoutVars>
          <dgm:bulletEnabled val="1"/>
        </dgm:presLayoutVars>
      </dgm:prSet>
      <dgm:spPr/>
    </dgm:pt>
    <dgm:pt modelId="{012AD702-D846-4B30-A7E2-448FBDCAAEB1}" type="pres">
      <dgm:prSet presAssocID="{E9CDC256-AB31-496E-B47B-8D79497398FC}" presName="sibTrans" presStyleCnt="0"/>
      <dgm:spPr/>
    </dgm:pt>
    <dgm:pt modelId="{A4F55AF2-CCCF-4BF0-9635-B5CD15C5F95C}" type="pres">
      <dgm:prSet presAssocID="{26AC4934-309C-446C-9A09-BD2C721BF401}" presName="node" presStyleLbl="node1" presStyleIdx="8" presStyleCnt="15">
        <dgm:presLayoutVars>
          <dgm:bulletEnabled val="1"/>
        </dgm:presLayoutVars>
      </dgm:prSet>
      <dgm:spPr/>
    </dgm:pt>
    <dgm:pt modelId="{78CF206F-F84E-472B-A141-C256A6498DAE}" type="pres">
      <dgm:prSet presAssocID="{B0B84595-216E-4259-8752-5BB918AD306D}" presName="sibTrans" presStyleCnt="0"/>
      <dgm:spPr/>
    </dgm:pt>
    <dgm:pt modelId="{FD461BD3-9575-4C71-BB74-D700F7D76A6A}" type="pres">
      <dgm:prSet presAssocID="{4854E02D-F989-4E44-AB44-D117C2FDB416}" presName="node" presStyleLbl="node1" presStyleIdx="9" presStyleCnt="15">
        <dgm:presLayoutVars>
          <dgm:bulletEnabled val="1"/>
        </dgm:presLayoutVars>
      </dgm:prSet>
      <dgm:spPr/>
    </dgm:pt>
    <dgm:pt modelId="{782C2C26-46FE-42E1-8363-AF0B1807C492}" type="pres">
      <dgm:prSet presAssocID="{928157AC-4E7C-403A-BF7B-47BDE931A57F}" presName="sibTrans" presStyleCnt="0"/>
      <dgm:spPr/>
    </dgm:pt>
    <dgm:pt modelId="{F7C3A39F-1F0C-4405-8C4D-4050D27B4381}" type="pres">
      <dgm:prSet presAssocID="{36FB1873-D068-4577-958B-1FE7B429A8C5}" presName="node" presStyleLbl="node1" presStyleIdx="10" presStyleCnt="15">
        <dgm:presLayoutVars>
          <dgm:bulletEnabled val="1"/>
        </dgm:presLayoutVars>
      </dgm:prSet>
      <dgm:spPr/>
    </dgm:pt>
    <dgm:pt modelId="{F9902045-2F1F-440F-89E4-58A695563224}" type="pres">
      <dgm:prSet presAssocID="{7BA3A90D-AA73-4282-B001-2F60A114EBD3}" presName="sibTrans" presStyleCnt="0"/>
      <dgm:spPr/>
    </dgm:pt>
    <dgm:pt modelId="{937F3F93-E24A-4251-B5A2-F9FF28CEA3F7}" type="pres">
      <dgm:prSet presAssocID="{306ADDE2-A8A2-4BD8-BBDE-C32DB3939F7B}" presName="node" presStyleLbl="node1" presStyleIdx="11" presStyleCnt="15">
        <dgm:presLayoutVars>
          <dgm:bulletEnabled val="1"/>
        </dgm:presLayoutVars>
      </dgm:prSet>
      <dgm:spPr/>
    </dgm:pt>
    <dgm:pt modelId="{A6592578-50A8-4D4F-A98B-BB053BAD0BD5}" type="pres">
      <dgm:prSet presAssocID="{1097D2F2-8E37-4D66-B1A0-E8D26AADE459}" presName="sibTrans" presStyleCnt="0"/>
      <dgm:spPr/>
    </dgm:pt>
    <dgm:pt modelId="{78503482-DFD1-4A7D-A44F-84BEE61E4284}" type="pres">
      <dgm:prSet presAssocID="{88F12F8E-5685-45C6-B5AA-EF82520A6711}" presName="node" presStyleLbl="node1" presStyleIdx="12" presStyleCnt="15" custLinFactNeighborX="79" custLinFactNeighborY="80">
        <dgm:presLayoutVars>
          <dgm:bulletEnabled val="1"/>
        </dgm:presLayoutVars>
      </dgm:prSet>
      <dgm:spPr/>
    </dgm:pt>
    <dgm:pt modelId="{E57997D2-4320-4E6F-98D8-B733DC8719EF}" type="pres">
      <dgm:prSet presAssocID="{DF0D9343-288D-4DD9-A6C2-4E711583FA5B}" presName="sibTrans" presStyleCnt="0"/>
      <dgm:spPr/>
    </dgm:pt>
    <dgm:pt modelId="{89D404DB-DC5A-4D7D-9BDE-EE7C20E422D3}" type="pres">
      <dgm:prSet presAssocID="{D14F2473-5BE6-4731-BDF2-D7A93E3B51B8}" presName="node" presStyleLbl="node1" presStyleIdx="13" presStyleCnt="15" custLinFactNeighborX="2179" custLinFactNeighborY="-1185">
        <dgm:presLayoutVars>
          <dgm:bulletEnabled val="1"/>
        </dgm:presLayoutVars>
      </dgm:prSet>
      <dgm:spPr/>
    </dgm:pt>
    <dgm:pt modelId="{E32DE892-107D-49BF-97FF-309027BDBDAB}" type="pres">
      <dgm:prSet presAssocID="{A6BECBFA-C6BF-4A83-A089-780D29873B29}" presName="sibTrans" presStyleCnt="0"/>
      <dgm:spPr/>
    </dgm:pt>
    <dgm:pt modelId="{88BE385A-87B4-4B6D-8310-365744BDADC2}" type="pres">
      <dgm:prSet presAssocID="{7D0B16C6-E74C-4E47-8B88-F268E4D0F523}" presName="node" presStyleLbl="node1" presStyleIdx="14" presStyleCnt="15">
        <dgm:presLayoutVars>
          <dgm:bulletEnabled val="1"/>
        </dgm:presLayoutVars>
      </dgm:prSet>
      <dgm:spPr/>
    </dgm:pt>
  </dgm:ptLst>
  <dgm:cxnLst>
    <dgm:cxn modelId="{1016F100-0821-4F6E-BFCB-71E27CC68EC1}" srcId="{79A569EB-BDDA-4ED9-A390-7BA384F08188}" destId="{725798E2-5150-4EEE-A335-20FF512A80BE}" srcOrd="0" destOrd="0" parTransId="{0347BEDC-CEE1-4870-82D5-D8E7807EBBE5}" sibTransId="{9429F3B5-E291-4246-8273-4320881C843C}"/>
    <dgm:cxn modelId="{3AE54503-F217-40BF-ABF6-9BF444B4F902}" type="presOf" srcId="{36FB1873-D068-4577-958B-1FE7B429A8C5}" destId="{F7C3A39F-1F0C-4405-8C4D-4050D27B4381}" srcOrd="0" destOrd="0" presId="urn:microsoft.com/office/officeart/2005/8/layout/default"/>
    <dgm:cxn modelId="{8688F709-471E-4299-A5B3-6A6174AAE0CF}" srcId="{79A569EB-BDDA-4ED9-A390-7BA384F08188}" destId="{26AC4934-309C-446C-9A09-BD2C721BF401}" srcOrd="8" destOrd="0" parTransId="{2B2323BB-6D5F-485A-8072-2DA6579F8A36}" sibTransId="{B0B84595-216E-4259-8752-5BB918AD306D}"/>
    <dgm:cxn modelId="{18422C12-03B7-4861-ACCC-99C566A67643}" srcId="{79A569EB-BDDA-4ED9-A390-7BA384F08188}" destId="{88F12F8E-5685-45C6-B5AA-EF82520A6711}" srcOrd="12" destOrd="0" parTransId="{4C0D52FD-CFD0-4BA7-880C-B1871F43336C}" sibTransId="{DF0D9343-288D-4DD9-A6C2-4E711583FA5B}"/>
    <dgm:cxn modelId="{EBE14321-83D3-4BFE-8879-43403E73EC85}" type="presOf" srcId="{D472F396-BC59-4715-BC82-CA2B946D2A27}" destId="{55DE46F4-AA4B-452A-A1B4-240F72C3AF0E}" srcOrd="0" destOrd="0" presId="urn:microsoft.com/office/officeart/2005/8/layout/default"/>
    <dgm:cxn modelId="{C3CCAF28-7F8B-4DCB-9459-5F584C1005E8}" type="presOf" srcId="{A5809B59-9885-48A8-88E1-8D86A3A4E4EA}" destId="{C6BC7E56-6833-4EF8-A508-2B2625DA14E2}" srcOrd="0" destOrd="0" presId="urn:microsoft.com/office/officeart/2005/8/layout/default"/>
    <dgm:cxn modelId="{0C553D2A-912A-4672-8510-833395C69E61}" type="presOf" srcId="{725798E2-5150-4EEE-A335-20FF512A80BE}" destId="{0BF46E33-8CFB-4DCC-9FA6-8CA20699F337}" srcOrd="0" destOrd="0" presId="urn:microsoft.com/office/officeart/2005/8/layout/default"/>
    <dgm:cxn modelId="{EFAFDE35-D5AE-4B7D-B897-572D595F6A13}" type="presOf" srcId="{DE20215C-C7A6-4E6D-AB55-F7D39440F0CC}" destId="{5325D0FC-5917-477B-BDDB-91ACA750F9F8}" srcOrd="0" destOrd="0" presId="urn:microsoft.com/office/officeart/2005/8/layout/default"/>
    <dgm:cxn modelId="{57195E42-65CD-48FD-A2DC-F3D472B498B2}" type="presOf" srcId="{511D8EF7-5BD4-4154-921C-E92F3894612F}" destId="{8334F392-853B-4537-9DB8-BE8A3030BE02}" srcOrd="0" destOrd="0" presId="urn:microsoft.com/office/officeart/2005/8/layout/default"/>
    <dgm:cxn modelId="{D451D462-7C01-4707-91D1-116CA4364A04}" type="presOf" srcId="{4854E02D-F989-4E44-AB44-D117C2FDB416}" destId="{FD461BD3-9575-4C71-BB74-D700F7D76A6A}" srcOrd="0" destOrd="0" presId="urn:microsoft.com/office/officeart/2005/8/layout/default"/>
    <dgm:cxn modelId="{A467FF43-80EA-48D0-8937-750A5FFA6BDB}" srcId="{79A569EB-BDDA-4ED9-A390-7BA384F08188}" destId="{DE20215C-C7A6-4E6D-AB55-F7D39440F0CC}" srcOrd="1" destOrd="0" parTransId="{F4699FCB-DBAE-42D6-8592-6546EE636093}" sibTransId="{33E93581-7B4B-4E4E-8F40-E16E5E231498}"/>
    <dgm:cxn modelId="{923B776A-CE33-4926-A256-03AB97B4E15E}" srcId="{79A569EB-BDDA-4ED9-A390-7BA384F08188}" destId="{511D8EF7-5BD4-4154-921C-E92F3894612F}" srcOrd="6" destOrd="0" parTransId="{03B5E67A-F99A-4A36-8AFC-D6096197D24F}" sibTransId="{947587EF-6E9B-4218-A9FB-EBAAC27999B5}"/>
    <dgm:cxn modelId="{81964972-6343-456D-B4B2-0FA3726F85AC}" srcId="{79A569EB-BDDA-4ED9-A390-7BA384F08188}" destId="{36FB1873-D068-4577-958B-1FE7B429A8C5}" srcOrd="10" destOrd="0" parTransId="{5B415726-289D-4B8E-B9C1-BF4E13B0FD3F}" sibTransId="{7BA3A90D-AA73-4282-B001-2F60A114EBD3}"/>
    <dgm:cxn modelId="{C6983C57-54DC-43DA-B5CF-17EB3B43D8C9}" type="presOf" srcId="{26AC4934-309C-446C-9A09-BD2C721BF401}" destId="{A4F55AF2-CCCF-4BF0-9635-B5CD15C5F95C}" srcOrd="0" destOrd="0" presId="urn:microsoft.com/office/officeart/2005/8/layout/default"/>
    <dgm:cxn modelId="{E8A97178-6F83-4312-A2B8-B293E911C78C}" srcId="{79A569EB-BDDA-4ED9-A390-7BA384F08188}" destId="{D14F2473-5BE6-4731-BDF2-D7A93E3B51B8}" srcOrd="13" destOrd="0" parTransId="{F757CE7E-ED5F-4C76-B926-AED062E9EBED}" sibTransId="{A6BECBFA-C6BF-4A83-A089-780D29873B29}"/>
    <dgm:cxn modelId="{6DA96959-3AA6-4F93-9D46-F11F3617DB31}" type="presOf" srcId="{2C183C8B-2136-4F48-A09C-28B4A985BDB5}" destId="{519D73EA-CE41-4F22-93BB-293A7D83CEA0}" srcOrd="0" destOrd="0" presId="urn:microsoft.com/office/officeart/2005/8/layout/default"/>
    <dgm:cxn modelId="{99291E8C-09F9-4153-A8AB-100C352BEA54}" srcId="{79A569EB-BDDA-4ED9-A390-7BA384F08188}" destId="{2C183C8B-2136-4F48-A09C-28B4A985BDB5}" srcOrd="4" destOrd="0" parTransId="{6B6541C2-A62E-460A-A86A-E7B4C505AC9D}" sibTransId="{60AF8032-52AD-41B6-A47F-1FE3AFD3773F}"/>
    <dgm:cxn modelId="{7F797A8D-A039-4503-A3FB-809C91829374}" type="presOf" srcId="{D94C844C-BA6C-4656-A332-50EAFB878EE2}" destId="{5075694C-B6E3-4449-A751-6E205CC9E39F}" srcOrd="0" destOrd="0" presId="urn:microsoft.com/office/officeart/2005/8/layout/default"/>
    <dgm:cxn modelId="{6D6E6CA0-DE23-4B71-9A2F-1CF98369E50F}" srcId="{79A569EB-BDDA-4ED9-A390-7BA384F08188}" destId="{4854E02D-F989-4E44-AB44-D117C2FDB416}" srcOrd="9" destOrd="0" parTransId="{F0E93221-94B9-4EC0-B2B8-244F33E8AD54}" sibTransId="{928157AC-4E7C-403A-BF7B-47BDE931A57F}"/>
    <dgm:cxn modelId="{35A114A4-8F4B-4AA1-A762-CFCEFB54A618}" srcId="{79A569EB-BDDA-4ED9-A390-7BA384F08188}" destId="{306ADDE2-A8A2-4BD8-BBDE-C32DB3939F7B}" srcOrd="11" destOrd="0" parTransId="{00AEBE95-0026-45C3-AB4E-6089595DB33D}" sibTransId="{1097D2F2-8E37-4D66-B1A0-E8D26AADE459}"/>
    <dgm:cxn modelId="{80D094A4-C633-4FF1-B265-E17E0872ADAD}" type="presOf" srcId="{7D0B16C6-E74C-4E47-8B88-F268E4D0F523}" destId="{88BE385A-87B4-4B6D-8310-365744BDADC2}" srcOrd="0" destOrd="0" presId="urn:microsoft.com/office/officeart/2005/8/layout/default"/>
    <dgm:cxn modelId="{C30F8AAB-878F-4949-9003-0DE966DE406B}" type="presOf" srcId="{D14F2473-5BE6-4731-BDF2-D7A93E3B51B8}" destId="{89D404DB-DC5A-4D7D-9BDE-EE7C20E422D3}" srcOrd="0" destOrd="0" presId="urn:microsoft.com/office/officeart/2005/8/layout/default"/>
    <dgm:cxn modelId="{0DA954BC-3E7C-4BB0-90D5-6E68D37676F9}" srcId="{79A569EB-BDDA-4ED9-A390-7BA384F08188}" destId="{D94C844C-BA6C-4656-A332-50EAFB878EE2}" srcOrd="2" destOrd="0" parTransId="{4D7823ED-3FDC-4BCD-B439-9138269601D5}" sibTransId="{3E4B52B3-BA9D-4171-8EE5-A6F28EEBF8C6}"/>
    <dgm:cxn modelId="{361DA1BF-400B-4984-A7A6-23F5A3734D4A}" type="presOf" srcId="{88F12F8E-5685-45C6-B5AA-EF82520A6711}" destId="{78503482-DFD1-4A7D-A44F-84BEE61E4284}" srcOrd="0" destOrd="0" presId="urn:microsoft.com/office/officeart/2005/8/layout/default"/>
    <dgm:cxn modelId="{BE5881D1-456C-46E4-B556-EC079DA31971}" type="presOf" srcId="{79A569EB-BDDA-4ED9-A390-7BA384F08188}" destId="{CA597532-80CA-482B-9DE3-60E2D318990C}" srcOrd="0" destOrd="0" presId="urn:microsoft.com/office/officeart/2005/8/layout/default"/>
    <dgm:cxn modelId="{F4D545D6-E03B-4076-84AD-A0ACE2DF2237}" srcId="{79A569EB-BDDA-4ED9-A390-7BA384F08188}" destId="{7D0B16C6-E74C-4E47-8B88-F268E4D0F523}" srcOrd="14" destOrd="0" parTransId="{1D6F34BE-0B25-4BD3-91DC-363D6F14A45D}" sibTransId="{43A01EF9-1508-4539-A071-A17A65412B9F}"/>
    <dgm:cxn modelId="{E9B7CAEE-1B8C-4662-9A47-B3606F3CE6E9}" type="presOf" srcId="{2DCCE597-41A6-405C-A995-43092485D73E}" destId="{74463C1B-82DF-4CE3-9ABE-1EFE0BF766ED}" srcOrd="0" destOrd="0" presId="urn:microsoft.com/office/officeart/2005/8/layout/default"/>
    <dgm:cxn modelId="{8E44D7F0-A15A-48F0-9168-B76FDAD6C13B}" srcId="{79A569EB-BDDA-4ED9-A390-7BA384F08188}" destId="{D472F396-BC59-4715-BC82-CA2B946D2A27}" srcOrd="3" destOrd="0" parTransId="{1D5AF174-462F-439A-8564-EE4337307EB2}" sibTransId="{3EB3850A-AD8A-414F-89DD-48CB7016D92A}"/>
    <dgm:cxn modelId="{DF2BD3F3-E8A4-4DC6-8CF6-71C49675A568}" type="presOf" srcId="{306ADDE2-A8A2-4BD8-BBDE-C32DB3939F7B}" destId="{937F3F93-E24A-4251-B5A2-F9FF28CEA3F7}" srcOrd="0" destOrd="0" presId="urn:microsoft.com/office/officeart/2005/8/layout/default"/>
    <dgm:cxn modelId="{3176C7F5-37F9-4E1E-86D8-016333C028D8}" srcId="{79A569EB-BDDA-4ED9-A390-7BA384F08188}" destId="{A5809B59-9885-48A8-88E1-8D86A3A4E4EA}" srcOrd="7" destOrd="0" parTransId="{7E64B26F-C371-4DA8-8DB2-9C6DD34308A8}" sibTransId="{E9CDC256-AB31-496E-B47B-8D79497398FC}"/>
    <dgm:cxn modelId="{BFFE21F8-E44A-4DC5-9BD0-AB1ABE68D568}" srcId="{79A569EB-BDDA-4ED9-A390-7BA384F08188}" destId="{2DCCE597-41A6-405C-A995-43092485D73E}" srcOrd="5" destOrd="0" parTransId="{3B255BBB-5EB1-481F-978F-458E1027C8C7}" sibTransId="{BCE1C6F9-18BD-4B31-B3F1-3B892D53B6AA}"/>
    <dgm:cxn modelId="{02ABD128-0FB1-43C9-874B-20E90DF41CBD}" type="presParOf" srcId="{CA597532-80CA-482B-9DE3-60E2D318990C}" destId="{0BF46E33-8CFB-4DCC-9FA6-8CA20699F337}" srcOrd="0" destOrd="0" presId="urn:microsoft.com/office/officeart/2005/8/layout/default"/>
    <dgm:cxn modelId="{2EF5BD25-DEDC-4E32-8E7A-FB3403A44832}" type="presParOf" srcId="{CA597532-80CA-482B-9DE3-60E2D318990C}" destId="{559F187D-3928-4577-A98E-7602B8F441E3}" srcOrd="1" destOrd="0" presId="urn:microsoft.com/office/officeart/2005/8/layout/default"/>
    <dgm:cxn modelId="{C18D66ED-AB2F-4B1E-B24B-B4BA92BE7902}" type="presParOf" srcId="{CA597532-80CA-482B-9DE3-60E2D318990C}" destId="{5325D0FC-5917-477B-BDDB-91ACA750F9F8}" srcOrd="2" destOrd="0" presId="urn:microsoft.com/office/officeart/2005/8/layout/default"/>
    <dgm:cxn modelId="{A4A928D1-C6A8-49AE-9138-6D60C2C8B5DF}" type="presParOf" srcId="{CA597532-80CA-482B-9DE3-60E2D318990C}" destId="{A32498B0-522B-4CB1-A507-6509FFD955BF}" srcOrd="3" destOrd="0" presId="urn:microsoft.com/office/officeart/2005/8/layout/default"/>
    <dgm:cxn modelId="{75FF84A9-3DEE-47AA-A40A-C73568760850}" type="presParOf" srcId="{CA597532-80CA-482B-9DE3-60E2D318990C}" destId="{5075694C-B6E3-4449-A751-6E205CC9E39F}" srcOrd="4" destOrd="0" presId="urn:microsoft.com/office/officeart/2005/8/layout/default"/>
    <dgm:cxn modelId="{4C042462-FAA9-4203-A272-2991E2D358C2}" type="presParOf" srcId="{CA597532-80CA-482B-9DE3-60E2D318990C}" destId="{ECC693A3-0C6E-4610-9EFC-15181E7F94BA}" srcOrd="5" destOrd="0" presId="urn:microsoft.com/office/officeart/2005/8/layout/default"/>
    <dgm:cxn modelId="{57D2EEA2-AD14-4C4F-9D3B-4E1832377B98}" type="presParOf" srcId="{CA597532-80CA-482B-9DE3-60E2D318990C}" destId="{55DE46F4-AA4B-452A-A1B4-240F72C3AF0E}" srcOrd="6" destOrd="0" presId="urn:microsoft.com/office/officeart/2005/8/layout/default"/>
    <dgm:cxn modelId="{9B045592-D730-4DB1-AA1C-77EB448FB51E}" type="presParOf" srcId="{CA597532-80CA-482B-9DE3-60E2D318990C}" destId="{D4CBFE7C-0898-4C59-9D4C-3DC06D2ED5F0}" srcOrd="7" destOrd="0" presId="urn:microsoft.com/office/officeart/2005/8/layout/default"/>
    <dgm:cxn modelId="{AFACECA0-57AD-4B19-8120-0A6D4DA53679}" type="presParOf" srcId="{CA597532-80CA-482B-9DE3-60E2D318990C}" destId="{519D73EA-CE41-4F22-93BB-293A7D83CEA0}" srcOrd="8" destOrd="0" presId="urn:microsoft.com/office/officeart/2005/8/layout/default"/>
    <dgm:cxn modelId="{F6D64562-86C7-48F9-83AC-EC1A475B46C3}" type="presParOf" srcId="{CA597532-80CA-482B-9DE3-60E2D318990C}" destId="{4CAE9BB1-6C72-447B-A0E4-82A9E6A3FE56}" srcOrd="9" destOrd="0" presId="urn:microsoft.com/office/officeart/2005/8/layout/default"/>
    <dgm:cxn modelId="{5076B850-4D36-4010-91CA-0E600AC267CD}" type="presParOf" srcId="{CA597532-80CA-482B-9DE3-60E2D318990C}" destId="{74463C1B-82DF-4CE3-9ABE-1EFE0BF766ED}" srcOrd="10" destOrd="0" presId="urn:microsoft.com/office/officeart/2005/8/layout/default"/>
    <dgm:cxn modelId="{64D5F2A2-686D-409F-BABF-A00A58E6854A}" type="presParOf" srcId="{CA597532-80CA-482B-9DE3-60E2D318990C}" destId="{97324B05-C492-4951-B448-F9A8A74FF5D1}" srcOrd="11" destOrd="0" presId="urn:microsoft.com/office/officeart/2005/8/layout/default"/>
    <dgm:cxn modelId="{1F6D04DA-6E85-43ED-A874-2AE148C318DF}" type="presParOf" srcId="{CA597532-80CA-482B-9DE3-60E2D318990C}" destId="{8334F392-853B-4537-9DB8-BE8A3030BE02}" srcOrd="12" destOrd="0" presId="urn:microsoft.com/office/officeart/2005/8/layout/default"/>
    <dgm:cxn modelId="{A32A6982-71C6-4DC8-A859-9635FA38EA57}" type="presParOf" srcId="{CA597532-80CA-482B-9DE3-60E2D318990C}" destId="{06BABF3D-D487-4656-A6E1-7F6EDF9B3864}" srcOrd="13" destOrd="0" presId="urn:microsoft.com/office/officeart/2005/8/layout/default"/>
    <dgm:cxn modelId="{8569597A-300A-474A-9BB4-C2ED31158C15}" type="presParOf" srcId="{CA597532-80CA-482B-9DE3-60E2D318990C}" destId="{C6BC7E56-6833-4EF8-A508-2B2625DA14E2}" srcOrd="14" destOrd="0" presId="urn:microsoft.com/office/officeart/2005/8/layout/default"/>
    <dgm:cxn modelId="{9D503097-546A-44A5-8D00-D7ED22DB7327}" type="presParOf" srcId="{CA597532-80CA-482B-9DE3-60E2D318990C}" destId="{012AD702-D846-4B30-A7E2-448FBDCAAEB1}" srcOrd="15" destOrd="0" presId="urn:microsoft.com/office/officeart/2005/8/layout/default"/>
    <dgm:cxn modelId="{3426510A-AE63-40D2-949B-86FCFDD6B456}" type="presParOf" srcId="{CA597532-80CA-482B-9DE3-60E2D318990C}" destId="{A4F55AF2-CCCF-4BF0-9635-B5CD15C5F95C}" srcOrd="16" destOrd="0" presId="urn:microsoft.com/office/officeart/2005/8/layout/default"/>
    <dgm:cxn modelId="{73DC3449-283F-479F-802C-A118EA9A5CB3}" type="presParOf" srcId="{CA597532-80CA-482B-9DE3-60E2D318990C}" destId="{78CF206F-F84E-472B-A141-C256A6498DAE}" srcOrd="17" destOrd="0" presId="urn:microsoft.com/office/officeart/2005/8/layout/default"/>
    <dgm:cxn modelId="{A1D46374-C7E0-4BE8-90B3-61B8FAA1AEA9}" type="presParOf" srcId="{CA597532-80CA-482B-9DE3-60E2D318990C}" destId="{FD461BD3-9575-4C71-BB74-D700F7D76A6A}" srcOrd="18" destOrd="0" presId="urn:microsoft.com/office/officeart/2005/8/layout/default"/>
    <dgm:cxn modelId="{E7A69B69-34F7-49C1-A658-1A314A500D42}" type="presParOf" srcId="{CA597532-80CA-482B-9DE3-60E2D318990C}" destId="{782C2C26-46FE-42E1-8363-AF0B1807C492}" srcOrd="19" destOrd="0" presId="urn:microsoft.com/office/officeart/2005/8/layout/default"/>
    <dgm:cxn modelId="{CC9AAE47-B1B8-43AD-98E4-FFBE15B03D2A}" type="presParOf" srcId="{CA597532-80CA-482B-9DE3-60E2D318990C}" destId="{F7C3A39F-1F0C-4405-8C4D-4050D27B4381}" srcOrd="20" destOrd="0" presId="urn:microsoft.com/office/officeart/2005/8/layout/default"/>
    <dgm:cxn modelId="{50C00F6F-B624-40BC-A424-51A83E1E8B9F}" type="presParOf" srcId="{CA597532-80CA-482B-9DE3-60E2D318990C}" destId="{F9902045-2F1F-440F-89E4-58A695563224}" srcOrd="21" destOrd="0" presId="urn:microsoft.com/office/officeart/2005/8/layout/default"/>
    <dgm:cxn modelId="{B8B615C8-07CD-474B-9541-932051C794D4}" type="presParOf" srcId="{CA597532-80CA-482B-9DE3-60E2D318990C}" destId="{937F3F93-E24A-4251-B5A2-F9FF28CEA3F7}" srcOrd="22" destOrd="0" presId="urn:microsoft.com/office/officeart/2005/8/layout/default"/>
    <dgm:cxn modelId="{5C9B9FA7-D3DA-403F-A020-C2E7BBFD8EE4}" type="presParOf" srcId="{CA597532-80CA-482B-9DE3-60E2D318990C}" destId="{A6592578-50A8-4D4F-A98B-BB053BAD0BD5}" srcOrd="23" destOrd="0" presId="urn:microsoft.com/office/officeart/2005/8/layout/default"/>
    <dgm:cxn modelId="{86085FE4-75EF-4A70-A7AA-188DECE49219}" type="presParOf" srcId="{CA597532-80CA-482B-9DE3-60E2D318990C}" destId="{78503482-DFD1-4A7D-A44F-84BEE61E4284}" srcOrd="24" destOrd="0" presId="urn:microsoft.com/office/officeart/2005/8/layout/default"/>
    <dgm:cxn modelId="{2B056C7F-6C02-459C-B746-EE1D22F66846}" type="presParOf" srcId="{CA597532-80CA-482B-9DE3-60E2D318990C}" destId="{E57997D2-4320-4E6F-98D8-B733DC8719EF}" srcOrd="25" destOrd="0" presId="urn:microsoft.com/office/officeart/2005/8/layout/default"/>
    <dgm:cxn modelId="{596DA70B-5E13-4ECE-BD05-68689A0DAA19}" type="presParOf" srcId="{CA597532-80CA-482B-9DE3-60E2D318990C}" destId="{89D404DB-DC5A-4D7D-9BDE-EE7C20E422D3}" srcOrd="26" destOrd="0" presId="urn:microsoft.com/office/officeart/2005/8/layout/default"/>
    <dgm:cxn modelId="{57B9F53F-7F99-4977-9E38-C338D04D560E}" type="presParOf" srcId="{CA597532-80CA-482B-9DE3-60E2D318990C}" destId="{E32DE892-107D-49BF-97FF-309027BDBDAB}" srcOrd="27" destOrd="0" presId="urn:microsoft.com/office/officeart/2005/8/layout/default"/>
    <dgm:cxn modelId="{61C4B13B-19C5-486D-A02B-CF80648CB86E}" type="presParOf" srcId="{CA597532-80CA-482B-9DE3-60E2D318990C}" destId="{88BE385A-87B4-4B6D-8310-365744BDADC2}"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97A6A7-1124-44CC-9835-0C29CEA3BD2F}" type="doc">
      <dgm:prSet loTypeId="urn:microsoft.com/office/officeart/2011/layout/TabList" loCatId="list" qsTypeId="urn:microsoft.com/office/officeart/2005/8/quickstyle/simple1" qsCatId="simple" csTypeId="urn:microsoft.com/office/officeart/2005/8/colors/accent1_3" csCatId="accent1" phldr="1"/>
      <dgm:spPr/>
      <dgm:t>
        <a:bodyPr/>
        <a:lstStyle/>
        <a:p>
          <a:endParaRPr lang="en-US"/>
        </a:p>
      </dgm:t>
    </dgm:pt>
    <dgm:pt modelId="{E3E6EBC8-69A8-40AD-B266-1F7434A8312F}">
      <dgm:prSet phldrT="[Text]" custT="1"/>
      <dgm:spPr/>
      <dgm:t>
        <a:bodyPr/>
        <a:lstStyle/>
        <a:p>
          <a:pPr algn="l"/>
          <a:endParaRPr lang="en-US" sz="1700" dirty="0"/>
        </a:p>
        <a:p>
          <a:pPr algn="l"/>
          <a:r>
            <a:rPr lang="en-US" sz="2700" dirty="0"/>
            <a:t>1. </a:t>
          </a:r>
          <a:r>
            <a:rPr lang="en-US" sz="2700" dirty="0" err="1"/>
            <a:t>Introducción</a:t>
          </a:r>
          <a:r>
            <a:rPr lang="en-US" sz="2700" dirty="0"/>
            <a:t>
</a:t>
          </a:r>
        </a:p>
      </dgm:t>
    </dgm:pt>
    <dgm:pt modelId="{89ED1157-29F7-4156-A1EE-64126059DBC5}" type="parTrans" cxnId="{C1E4FB17-1446-4850-99D7-3278FC79352E}">
      <dgm:prSet/>
      <dgm:spPr/>
      <dgm:t>
        <a:bodyPr/>
        <a:lstStyle/>
        <a:p>
          <a:endParaRPr lang="en-US"/>
        </a:p>
      </dgm:t>
    </dgm:pt>
    <dgm:pt modelId="{FF36B057-0B88-4ED3-B358-B1C4B1EB3426}" type="sibTrans" cxnId="{C1E4FB17-1446-4850-99D7-3278FC79352E}">
      <dgm:prSet/>
      <dgm:spPr/>
      <dgm:t>
        <a:bodyPr/>
        <a:lstStyle/>
        <a:p>
          <a:endParaRPr lang="en-US"/>
        </a:p>
      </dgm:t>
    </dgm:pt>
    <dgm:pt modelId="{85E0972B-ED03-4FBA-9A4B-141F06B4D90E}">
      <dgm:prSet phldrT="[Text]" custT="1"/>
      <dgm:spPr/>
      <dgm:t>
        <a:bodyPr/>
        <a:lstStyle/>
        <a:p>
          <a:pPr algn="l"/>
          <a:endParaRPr lang="en-US" sz="2700" dirty="0"/>
        </a:p>
        <a:p>
          <a:pPr algn="l"/>
          <a:r>
            <a:rPr lang="en-US" sz="2700" dirty="0"/>
            <a:t>2. Informe de </a:t>
          </a:r>
          <a:r>
            <a:rPr lang="en-US" sz="2700" dirty="0" err="1"/>
            <a:t>antecedentes</a:t>
          </a:r>
          <a:r>
            <a:rPr lang="en-US" sz="2700" dirty="0"/>
            <a:t> de </a:t>
          </a:r>
          <a:r>
            <a:rPr lang="en-US" sz="2700" dirty="0" err="1"/>
            <a:t>todo</a:t>
          </a:r>
          <a:r>
            <a:rPr lang="en-US" sz="2700" dirty="0"/>
            <a:t> </a:t>
          </a:r>
          <a:r>
            <a:rPr lang="en-US" sz="2700" dirty="0" err="1"/>
            <a:t>el</a:t>
          </a:r>
          <a:r>
            <a:rPr lang="en-US" sz="2700" dirty="0"/>
            <a:t> </a:t>
          </a:r>
          <a:r>
            <a:rPr lang="en-US" sz="2700" dirty="0" err="1"/>
            <a:t>condado</a:t>
          </a:r>
          <a:r>
            <a:rPr lang="en-US" sz="2700" dirty="0"/>
            <a:t>
</a:t>
          </a:r>
        </a:p>
      </dgm:t>
    </dgm:pt>
    <dgm:pt modelId="{B3EA5BAF-AC95-4A08-98A8-7BAF53FE29EE}" type="parTrans" cxnId="{1653BC6A-3002-4FD1-BA1F-1A404959ECC5}">
      <dgm:prSet/>
      <dgm:spPr/>
      <dgm:t>
        <a:bodyPr/>
        <a:lstStyle/>
        <a:p>
          <a:endParaRPr lang="en-US"/>
        </a:p>
      </dgm:t>
    </dgm:pt>
    <dgm:pt modelId="{78D1073A-DE81-47DF-AA18-EFBF30BD5B33}" type="sibTrans" cxnId="{1653BC6A-3002-4FD1-BA1F-1A404959ECC5}">
      <dgm:prSet/>
      <dgm:spPr/>
      <dgm:t>
        <a:bodyPr/>
        <a:lstStyle/>
        <a:p>
          <a:endParaRPr lang="en-US"/>
        </a:p>
      </dgm:t>
    </dgm:pt>
    <dgm:pt modelId="{BC044BC0-84E1-4A23-A14B-7A9DD846C8DF}">
      <dgm:prSet phldrT="[Text]" custT="1"/>
      <dgm:spPr/>
      <dgm:t>
        <a:bodyPr/>
        <a:lstStyle/>
        <a:p>
          <a:pPr algn="l"/>
          <a:endParaRPr lang="es-ES" sz="27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700" b="1" dirty="0">
              <a:effectLst/>
              <a:latin typeface="Calibri Light" panose="020F0302020204030204" pitchFamily="34" charset="0"/>
              <a:ea typeface="Times New Roman" panose="02020603050405020304" pitchFamily="18" charset="0"/>
              <a:cs typeface="Times New Roman" panose="02020603050405020304" pitchFamily="18" charset="0"/>
            </a:rPr>
            <a:t>3. Análisis de Vivienda Justa en todo el Condado
</a:t>
          </a:r>
          <a:endParaRPr lang="en-US" sz="2700" dirty="0"/>
        </a:p>
      </dgm:t>
    </dgm:pt>
    <dgm:pt modelId="{1B95BB82-2C8D-4B15-9F97-D0E26BF41371}" type="parTrans" cxnId="{05D105AB-EC88-471A-BBDF-DBEB668B8A7F}">
      <dgm:prSet/>
      <dgm:spPr/>
      <dgm:t>
        <a:bodyPr/>
        <a:lstStyle/>
        <a:p>
          <a:endParaRPr lang="en-US"/>
        </a:p>
      </dgm:t>
    </dgm:pt>
    <dgm:pt modelId="{25305444-9E3D-46E1-A142-C7816DA41355}" type="sibTrans" cxnId="{05D105AB-EC88-471A-BBDF-DBEB668B8A7F}">
      <dgm:prSet/>
      <dgm:spPr/>
      <dgm:t>
        <a:bodyPr/>
        <a:lstStyle/>
        <a:p>
          <a:endParaRPr lang="en-US"/>
        </a:p>
      </dgm:t>
    </dgm:pt>
    <dgm:pt modelId="{FFD1CD82-FF41-49A0-B262-9451E04762CD}">
      <dgm:prSet phldrT="[Text]" custT="1"/>
      <dgm:spPr/>
      <dgm:t>
        <a:bodyPr/>
        <a:lstStyle/>
        <a:p>
          <a:pPr algn="l"/>
          <a:endParaRPr lang="es-ES" sz="27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700" b="1" dirty="0">
              <a:effectLst/>
              <a:latin typeface="Calibri Light" panose="020F0302020204030204" pitchFamily="34" charset="0"/>
              <a:ea typeface="Times New Roman" panose="02020603050405020304" pitchFamily="18" charset="0"/>
              <a:cs typeface="Times New Roman" panose="02020603050405020304" pitchFamily="18" charset="0"/>
            </a:rPr>
            <a:t>4. Metas y políticas de vivienda en todo el condado
</a:t>
          </a:r>
          <a:endParaRPr lang="en-US" sz="2700" dirty="0"/>
        </a:p>
      </dgm:t>
    </dgm:pt>
    <dgm:pt modelId="{B07D33DC-AE6D-49C5-B641-6835A69B68AF}" type="parTrans" cxnId="{19BD13E9-6A88-4968-8D71-CD7370DF20F8}">
      <dgm:prSet/>
      <dgm:spPr/>
      <dgm:t>
        <a:bodyPr/>
        <a:lstStyle/>
        <a:p>
          <a:endParaRPr lang="en-US"/>
        </a:p>
      </dgm:t>
    </dgm:pt>
    <dgm:pt modelId="{976BB436-25B2-4498-A650-CCFC3263319F}" type="sibTrans" cxnId="{19BD13E9-6A88-4968-8D71-CD7370DF20F8}">
      <dgm:prSet/>
      <dgm:spPr/>
      <dgm:t>
        <a:bodyPr/>
        <a:lstStyle/>
        <a:p>
          <a:endParaRPr lang="en-US"/>
        </a:p>
      </dgm:t>
    </dgm:pt>
    <dgm:pt modelId="{1E6E8945-F4FA-4544-AE3A-24CB4C34CCEF}">
      <dgm:prSet phldrT="[Text]" custT="1"/>
      <dgm:spPr/>
      <dgm:t>
        <a:bodyPr/>
        <a:lstStyle/>
        <a:p>
          <a:pPr algn="l"/>
          <a:endParaRPr lang="es-ES" sz="2700" dirty="0"/>
        </a:p>
        <a:p>
          <a:pPr algn="l"/>
          <a:r>
            <a:rPr lang="es-ES" sz="2700" b="1" dirty="0">
              <a:latin typeface="Calibri Light" panose="020F0302020204030204" pitchFamily="34" charset="0"/>
              <a:cs typeface="Calibri Light" panose="020F0302020204030204" pitchFamily="34" charset="0"/>
            </a:rPr>
            <a:t>5. Resumen del inventario de sitios
</a:t>
          </a:r>
          <a:endParaRPr lang="en-US" sz="2700" b="1" dirty="0">
            <a:latin typeface="Calibri Light" panose="020F0302020204030204" pitchFamily="34" charset="0"/>
            <a:cs typeface="Calibri Light" panose="020F0302020204030204" pitchFamily="34" charset="0"/>
          </a:endParaRPr>
        </a:p>
      </dgm:t>
    </dgm:pt>
    <dgm:pt modelId="{D6170349-3E5E-44D0-A63F-7A29A310CF9A}" type="parTrans" cxnId="{ED8754EC-1477-4557-A4E7-6C63E7C4EBFD}">
      <dgm:prSet/>
      <dgm:spPr/>
      <dgm:t>
        <a:bodyPr/>
        <a:lstStyle/>
        <a:p>
          <a:endParaRPr lang="en-US"/>
        </a:p>
      </dgm:t>
    </dgm:pt>
    <dgm:pt modelId="{9D6EA072-225C-4AA0-B17B-201CDBD4B0E5}" type="sibTrans" cxnId="{ED8754EC-1477-4557-A4E7-6C63E7C4EBFD}">
      <dgm:prSet/>
      <dgm:spPr/>
      <dgm:t>
        <a:bodyPr/>
        <a:lstStyle/>
        <a:p>
          <a:endParaRPr lang="en-US"/>
        </a:p>
      </dgm:t>
    </dgm:pt>
    <dgm:pt modelId="{8C1C4621-6645-4DEC-9B47-BC448FF079C0}" type="pres">
      <dgm:prSet presAssocID="{9097A6A7-1124-44CC-9835-0C29CEA3BD2F}" presName="Name0" presStyleCnt="0">
        <dgm:presLayoutVars>
          <dgm:chMax/>
          <dgm:chPref val="3"/>
          <dgm:dir/>
          <dgm:animOne val="branch"/>
          <dgm:animLvl val="lvl"/>
        </dgm:presLayoutVars>
      </dgm:prSet>
      <dgm:spPr/>
    </dgm:pt>
    <dgm:pt modelId="{89E77906-298F-4FDE-AC3B-E07354AEDC3D}" type="pres">
      <dgm:prSet presAssocID="{E3E6EBC8-69A8-40AD-B266-1F7434A8312F}" presName="composite" presStyleCnt="0"/>
      <dgm:spPr/>
    </dgm:pt>
    <dgm:pt modelId="{1A70DC99-63C5-46BE-9826-1B0D2AE54C92}" type="pres">
      <dgm:prSet presAssocID="{E3E6EBC8-69A8-40AD-B266-1F7434A8312F}" presName="FirstChild" presStyleLbl="revTx" presStyleIdx="0" presStyleCnt="5">
        <dgm:presLayoutVars>
          <dgm:chMax val="0"/>
          <dgm:chPref val="0"/>
          <dgm:bulletEnabled val="1"/>
        </dgm:presLayoutVars>
      </dgm:prSet>
      <dgm:spPr/>
    </dgm:pt>
    <dgm:pt modelId="{DDB4D83D-C020-4235-94F5-7B45C0CE2E57}" type="pres">
      <dgm:prSet presAssocID="{E3E6EBC8-69A8-40AD-B266-1F7434A8312F}" presName="Parent" presStyleLbl="alignNode1" presStyleIdx="0" presStyleCnt="5" custLinFactNeighborX="-42290" custLinFactNeighborY="6622">
        <dgm:presLayoutVars>
          <dgm:chMax val="3"/>
          <dgm:chPref val="3"/>
          <dgm:bulletEnabled val="1"/>
        </dgm:presLayoutVars>
      </dgm:prSet>
      <dgm:spPr/>
    </dgm:pt>
    <dgm:pt modelId="{EFC5CACF-8FE2-4DAF-AF69-06E2B3929C83}" type="pres">
      <dgm:prSet presAssocID="{E3E6EBC8-69A8-40AD-B266-1F7434A8312F}" presName="Accent" presStyleLbl="parChTrans1D1" presStyleIdx="0" presStyleCnt="5"/>
      <dgm:spPr/>
    </dgm:pt>
    <dgm:pt modelId="{ED5F709E-9FD2-47E9-9C3A-CC05A93A0003}" type="pres">
      <dgm:prSet presAssocID="{FF36B057-0B88-4ED3-B358-B1C4B1EB3426}" presName="sibTrans" presStyleCnt="0"/>
      <dgm:spPr/>
    </dgm:pt>
    <dgm:pt modelId="{2E5BAE41-EBFB-4D4F-9938-3103CCC46F0C}" type="pres">
      <dgm:prSet presAssocID="{85E0972B-ED03-4FBA-9A4B-141F06B4D90E}" presName="composite" presStyleCnt="0"/>
      <dgm:spPr/>
    </dgm:pt>
    <dgm:pt modelId="{E0EF2EB8-63EB-4E26-AB16-AD8448DCEDB0}" type="pres">
      <dgm:prSet presAssocID="{85E0972B-ED03-4FBA-9A4B-141F06B4D90E}" presName="FirstChild" presStyleLbl="revTx" presStyleIdx="1" presStyleCnt="5">
        <dgm:presLayoutVars>
          <dgm:chMax val="0"/>
          <dgm:chPref val="0"/>
          <dgm:bulletEnabled val="1"/>
        </dgm:presLayoutVars>
      </dgm:prSet>
      <dgm:spPr/>
    </dgm:pt>
    <dgm:pt modelId="{68A5C8E5-2B7B-47C3-95DA-2F84963CBFC6}" type="pres">
      <dgm:prSet presAssocID="{85E0972B-ED03-4FBA-9A4B-141F06B4D90E}" presName="Parent" presStyleLbl="alignNode1" presStyleIdx="1" presStyleCnt="5" custLinFactNeighborX="-1027" custLinFactNeighborY="-1495">
        <dgm:presLayoutVars>
          <dgm:chMax val="3"/>
          <dgm:chPref val="3"/>
          <dgm:bulletEnabled val="1"/>
        </dgm:presLayoutVars>
      </dgm:prSet>
      <dgm:spPr/>
    </dgm:pt>
    <dgm:pt modelId="{A37165C3-A4EA-4817-8FA9-156D5C62B0D2}" type="pres">
      <dgm:prSet presAssocID="{85E0972B-ED03-4FBA-9A4B-141F06B4D90E}" presName="Accent" presStyleLbl="parChTrans1D1" presStyleIdx="1" presStyleCnt="5"/>
      <dgm:spPr/>
    </dgm:pt>
    <dgm:pt modelId="{E61B397E-825A-4755-A2F2-32D83F48C749}" type="pres">
      <dgm:prSet presAssocID="{78D1073A-DE81-47DF-AA18-EFBF30BD5B33}" presName="sibTrans" presStyleCnt="0"/>
      <dgm:spPr/>
    </dgm:pt>
    <dgm:pt modelId="{9835974D-B5C0-456C-803A-DE0D6E0055B1}" type="pres">
      <dgm:prSet presAssocID="{BC044BC0-84E1-4A23-A14B-7A9DD846C8DF}" presName="composite" presStyleCnt="0"/>
      <dgm:spPr/>
    </dgm:pt>
    <dgm:pt modelId="{6823163A-302F-4379-AEEC-EE0651E896B0}" type="pres">
      <dgm:prSet presAssocID="{BC044BC0-84E1-4A23-A14B-7A9DD846C8DF}" presName="FirstChild" presStyleLbl="revTx" presStyleIdx="2" presStyleCnt="5">
        <dgm:presLayoutVars>
          <dgm:chMax val="0"/>
          <dgm:chPref val="0"/>
          <dgm:bulletEnabled val="1"/>
        </dgm:presLayoutVars>
      </dgm:prSet>
      <dgm:spPr/>
    </dgm:pt>
    <dgm:pt modelId="{7B4A7A95-A705-4D81-B115-0B3ED468E247}" type="pres">
      <dgm:prSet presAssocID="{BC044BC0-84E1-4A23-A14B-7A9DD846C8DF}" presName="Parent" presStyleLbl="alignNode1" presStyleIdx="2" presStyleCnt="5">
        <dgm:presLayoutVars>
          <dgm:chMax val="3"/>
          <dgm:chPref val="3"/>
          <dgm:bulletEnabled val="1"/>
        </dgm:presLayoutVars>
      </dgm:prSet>
      <dgm:spPr/>
    </dgm:pt>
    <dgm:pt modelId="{905D538B-E927-4530-B486-D71E98898CBA}" type="pres">
      <dgm:prSet presAssocID="{BC044BC0-84E1-4A23-A14B-7A9DD846C8DF}" presName="Accent" presStyleLbl="parChTrans1D1" presStyleIdx="2" presStyleCnt="5"/>
      <dgm:spPr/>
    </dgm:pt>
    <dgm:pt modelId="{FEE32894-0A76-45F3-970C-D938AFC5944C}" type="pres">
      <dgm:prSet presAssocID="{25305444-9E3D-46E1-A142-C7816DA41355}" presName="sibTrans" presStyleCnt="0"/>
      <dgm:spPr/>
    </dgm:pt>
    <dgm:pt modelId="{789B503C-FD32-472E-80E7-4D21F4B4A8E5}" type="pres">
      <dgm:prSet presAssocID="{FFD1CD82-FF41-49A0-B262-9451E04762CD}" presName="composite" presStyleCnt="0"/>
      <dgm:spPr/>
    </dgm:pt>
    <dgm:pt modelId="{2506F9C6-5921-42E2-ABE4-A93234134272}" type="pres">
      <dgm:prSet presAssocID="{FFD1CD82-FF41-49A0-B262-9451E04762CD}" presName="FirstChild" presStyleLbl="revTx" presStyleIdx="3" presStyleCnt="5">
        <dgm:presLayoutVars>
          <dgm:chMax val="0"/>
          <dgm:chPref val="0"/>
          <dgm:bulletEnabled val="1"/>
        </dgm:presLayoutVars>
      </dgm:prSet>
      <dgm:spPr/>
    </dgm:pt>
    <dgm:pt modelId="{018A98CC-DB02-42F3-8FA2-B59477F79B46}" type="pres">
      <dgm:prSet presAssocID="{FFD1CD82-FF41-49A0-B262-9451E04762CD}" presName="Parent" presStyleLbl="alignNode1" presStyleIdx="3" presStyleCnt="5">
        <dgm:presLayoutVars>
          <dgm:chMax val="3"/>
          <dgm:chPref val="3"/>
          <dgm:bulletEnabled val="1"/>
        </dgm:presLayoutVars>
      </dgm:prSet>
      <dgm:spPr/>
    </dgm:pt>
    <dgm:pt modelId="{099C446C-6551-4510-AFDD-BD8ED3BB9C2F}" type="pres">
      <dgm:prSet presAssocID="{FFD1CD82-FF41-49A0-B262-9451E04762CD}" presName="Accent" presStyleLbl="parChTrans1D1" presStyleIdx="3" presStyleCnt="5"/>
      <dgm:spPr/>
    </dgm:pt>
    <dgm:pt modelId="{919C9D1B-A3D6-4D1C-AA7F-F248CABAF4F2}" type="pres">
      <dgm:prSet presAssocID="{976BB436-25B2-4498-A650-CCFC3263319F}" presName="sibTrans" presStyleCnt="0"/>
      <dgm:spPr/>
    </dgm:pt>
    <dgm:pt modelId="{5C124BD6-DB97-4F1E-BF2C-FF57B62FCC6A}" type="pres">
      <dgm:prSet presAssocID="{1E6E8945-F4FA-4544-AE3A-24CB4C34CCEF}" presName="composite" presStyleCnt="0"/>
      <dgm:spPr/>
    </dgm:pt>
    <dgm:pt modelId="{4940ECB9-0A25-45DB-AAC4-A02B61DB5031}" type="pres">
      <dgm:prSet presAssocID="{1E6E8945-F4FA-4544-AE3A-24CB4C34CCEF}" presName="FirstChild" presStyleLbl="revTx" presStyleIdx="4" presStyleCnt="5">
        <dgm:presLayoutVars>
          <dgm:chMax val="0"/>
          <dgm:chPref val="0"/>
          <dgm:bulletEnabled val="1"/>
        </dgm:presLayoutVars>
      </dgm:prSet>
      <dgm:spPr/>
    </dgm:pt>
    <dgm:pt modelId="{AA1C6058-CC26-4F6C-BD61-C48BB6C71073}" type="pres">
      <dgm:prSet presAssocID="{1E6E8945-F4FA-4544-AE3A-24CB4C34CCEF}" presName="Parent" presStyleLbl="alignNode1" presStyleIdx="4" presStyleCnt="5">
        <dgm:presLayoutVars>
          <dgm:chMax val="3"/>
          <dgm:chPref val="3"/>
          <dgm:bulletEnabled val="1"/>
        </dgm:presLayoutVars>
      </dgm:prSet>
      <dgm:spPr/>
    </dgm:pt>
    <dgm:pt modelId="{8495C1E9-A35E-4A9F-B0F8-9CDFFDF66AF7}" type="pres">
      <dgm:prSet presAssocID="{1E6E8945-F4FA-4544-AE3A-24CB4C34CCEF}" presName="Accent" presStyleLbl="parChTrans1D1" presStyleIdx="4" presStyleCnt="5"/>
      <dgm:spPr/>
    </dgm:pt>
  </dgm:ptLst>
  <dgm:cxnLst>
    <dgm:cxn modelId="{C1E4FB17-1446-4850-99D7-3278FC79352E}" srcId="{9097A6A7-1124-44CC-9835-0C29CEA3BD2F}" destId="{E3E6EBC8-69A8-40AD-B266-1F7434A8312F}" srcOrd="0" destOrd="0" parTransId="{89ED1157-29F7-4156-A1EE-64126059DBC5}" sibTransId="{FF36B057-0B88-4ED3-B358-B1C4B1EB3426}"/>
    <dgm:cxn modelId="{C70DFD37-8B6D-456B-989F-BC419E4E6DAF}" type="presOf" srcId="{FFD1CD82-FF41-49A0-B262-9451E04762CD}" destId="{018A98CC-DB02-42F3-8FA2-B59477F79B46}" srcOrd="0" destOrd="0" presId="urn:microsoft.com/office/officeart/2011/layout/TabList"/>
    <dgm:cxn modelId="{0CC98365-CDA7-48A3-AED4-C7065C147DBB}" type="presOf" srcId="{85E0972B-ED03-4FBA-9A4B-141F06B4D90E}" destId="{68A5C8E5-2B7B-47C3-95DA-2F84963CBFC6}" srcOrd="0" destOrd="0" presId="urn:microsoft.com/office/officeart/2011/layout/TabList"/>
    <dgm:cxn modelId="{9565464A-8676-4749-8299-36FC3A218B31}" type="presOf" srcId="{1E6E8945-F4FA-4544-AE3A-24CB4C34CCEF}" destId="{AA1C6058-CC26-4F6C-BD61-C48BB6C71073}" srcOrd="0" destOrd="0" presId="urn:microsoft.com/office/officeart/2011/layout/TabList"/>
    <dgm:cxn modelId="{1653BC6A-3002-4FD1-BA1F-1A404959ECC5}" srcId="{9097A6A7-1124-44CC-9835-0C29CEA3BD2F}" destId="{85E0972B-ED03-4FBA-9A4B-141F06B4D90E}" srcOrd="1" destOrd="0" parTransId="{B3EA5BAF-AC95-4A08-98A8-7BAF53FE29EE}" sibTransId="{78D1073A-DE81-47DF-AA18-EFBF30BD5B33}"/>
    <dgm:cxn modelId="{61C0197A-29F1-4E63-8112-BC36378908A2}" type="presOf" srcId="{BC044BC0-84E1-4A23-A14B-7A9DD846C8DF}" destId="{7B4A7A95-A705-4D81-B115-0B3ED468E247}" srcOrd="0" destOrd="0" presId="urn:microsoft.com/office/officeart/2011/layout/TabList"/>
    <dgm:cxn modelId="{05D105AB-EC88-471A-BBDF-DBEB668B8A7F}" srcId="{9097A6A7-1124-44CC-9835-0C29CEA3BD2F}" destId="{BC044BC0-84E1-4A23-A14B-7A9DD846C8DF}" srcOrd="2" destOrd="0" parTransId="{1B95BB82-2C8D-4B15-9F97-D0E26BF41371}" sibTransId="{25305444-9E3D-46E1-A142-C7816DA41355}"/>
    <dgm:cxn modelId="{F70251E1-6231-4B57-8882-0BC7D697A6FB}" type="presOf" srcId="{9097A6A7-1124-44CC-9835-0C29CEA3BD2F}" destId="{8C1C4621-6645-4DEC-9B47-BC448FF079C0}" srcOrd="0" destOrd="0" presId="urn:microsoft.com/office/officeart/2011/layout/TabList"/>
    <dgm:cxn modelId="{19BD13E9-6A88-4968-8D71-CD7370DF20F8}" srcId="{9097A6A7-1124-44CC-9835-0C29CEA3BD2F}" destId="{FFD1CD82-FF41-49A0-B262-9451E04762CD}" srcOrd="3" destOrd="0" parTransId="{B07D33DC-AE6D-49C5-B641-6835A69B68AF}" sibTransId="{976BB436-25B2-4498-A650-CCFC3263319F}"/>
    <dgm:cxn modelId="{43D78FEB-6F88-4DCB-A53B-F61516AEF62D}" type="presOf" srcId="{E3E6EBC8-69A8-40AD-B266-1F7434A8312F}" destId="{DDB4D83D-C020-4235-94F5-7B45C0CE2E57}" srcOrd="0" destOrd="0" presId="urn:microsoft.com/office/officeart/2011/layout/TabList"/>
    <dgm:cxn modelId="{ED8754EC-1477-4557-A4E7-6C63E7C4EBFD}" srcId="{9097A6A7-1124-44CC-9835-0C29CEA3BD2F}" destId="{1E6E8945-F4FA-4544-AE3A-24CB4C34CCEF}" srcOrd="4" destOrd="0" parTransId="{D6170349-3E5E-44D0-A63F-7A29A310CF9A}" sibTransId="{9D6EA072-225C-4AA0-B17B-201CDBD4B0E5}"/>
    <dgm:cxn modelId="{3C863E7C-D4AD-4849-B417-191B193220D1}" type="presParOf" srcId="{8C1C4621-6645-4DEC-9B47-BC448FF079C0}" destId="{89E77906-298F-4FDE-AC3B-E07354AEDC3D}" srcOrd="0" destOrd="0" presId="urn:microsoft.com/office/officeart/2011/layout/TabList"/>
    <dgm:cxn modelId="{EF53E58F-E5C8-4639-9678-A6D1AFA38E7A}" type="presParOf" srcId="{89E77906-298F-4FDE-AC3B-E07354AEDC3D}" destId="{1A70DC99-63C5-46BE-9826-1B0D2AE54C92}" srcOrd="0" destOrd="0" presId="urn:microsoft.com/office/officeart/2011/layout/TabList"/>
    <dgm:cxn modelId="{4D6A9E2F-4E4F-4374-AB70-6471526A486F}" type="presParOf" srcId="{89E77906-298F-4FDE-AC3B-E07354AEDC3D}" destId="{DDB4D83D-C020-4235-94F5-7B45C0CE2E57}" srcOrd="1" destOrd="0" presId="urn:microsoft.com/office/officeart/2011/layout/TabList"/>
    <dgm:cxn modelId="{CE136EB4-3DC9-4ADF-8CC5-CCD2880F54CE}" type="presParOf" srcId="{89E77906-298F-4FDE-AC3B-E07354AEDC3D}" destId="{EFC5CACF-8FE2-4DAF-AF69-06E2B3929C83}" srcOrd="2" destOrd="0" presId="urn:microsoft.com/office/officeart/2011/layout/TabList"/>
    <dgm:cxn modelId="{474227FE-6FF0-4074-A19D-AF87FD0D7865}" type="presParOf" srcId="{8C1C4621-6645-4DEC-9B47-BC448FF079C0}" destId="{ED5F709E-9FD2-47E9-9C3A-CC05A93A0003}" srcOrd="1" destOrd="0" presId="urn:microsoft.com/office/officeart/2011/layout/TabList"/>
    <dgm:cxn modelId="{79245887-21A4-478F-A5C9-8C080DA580F9}" type="presParOf" srcId="{8C1C4621-6645-4DEC-9B47-BC448FF079C0}" destId="{2E5BAE41-EBFB-4D4F-9938-3103CCC46F0C}" srcOrd="2" destOrd="0" presId="urn:microsoft.com/office/officeart/2011/layout/TabList"/>
    <dgm:cxn modelId="{D16F967D-E256-4157-9062-C49DA7B6E8BC}" type="presParOf" srcId="{2E5BAE41-EBFB-4D4F-9938-3103CCC46F0C}" destId="{E0EF2EB8-63EB-4E26-AB16-AD8448DCEDB0}" srcOrd="0" destOrd="0" presId="urn:microsoft.com/office/officeart/2011/layout/TabList"/>
    <dgm:cxn modelId="{BE0DDDF3-1710-4FF1-ABF8-F6A0776A2EDA}" type="presParOf" srcId="{2E5BAE41-EBFB-4D4F-9938-3103CCC46F0C}" destId="{68A5C8E5-2B7B-47C3-95DA-2F84963CBFC6}" srcOrd="1" destOrd="0" presId="urn:microsoft.com/office/officeart/2011/layout/TabList"/>
    <dgm:cxn modelId="{EA47091C-7375-4B68-80E3-E0824F644CB4}" type="presParOf" srcId="{2E5BAE41-EBFB-4D4F-9938-3103CCC46F0C}" destId="{A37165C3-A4EA-4817-8FA9-156D5C62B0D2}" srcOrd="2" destOrd="0" presId="urn:microsoft.com/office/officeart/2011/layout/TabList"/>
    <dgm:cxn modelId="{92C6BC66-21D3-429C-ABC5-F7B7270AC3AA}" type="presParOf" srcId="{8C1C4621-6645-4DEC-9B47-BC448FF079C0}" destId="{E61B397E-825A-4755-A2F2-32D83F48C749}" srcOrd="3" destOrd="0" presId="urn:microsoft.com/office/officeart/2011/layout/TabList"/>
    <dgm:cxn modelId="{DC99ACFC-B408-4121-B395-E1475C3F635A}" type="presParOf" srcId="{8C1C4621-6645-4DEC-9B47-BC448FF079C0}" destId="{9835974D-B5C0-456C-803A-DE0D6E0055B1}" srcOrd="4" destOrd="0" presId="urn:microsoft.com/office/officeart/2011/layout/TabList"/>
    <dgm:cxn modelId="{80CE5578-A0BF-449B-A1D2-7DE7AF2913E1}" type="presParOf" srcId="{9835974D-B5C0-456C-803A-DE0D6E0055B1}" destId="{6823163A-302F-4379-AEEC-EE0651E896B0}" srcOrd="0" destOrd="0" presId="urn:microsoft.com/office/officeart/2011/layout/TabList"/>
    <dgm:cxn modelId="{A0014266-1A1A-4839-BDC2-18DAD3666643}" type="presParOf" srcId="{9835974D-B5C0-456C-803A-DE0D6E0055B1}" destId="{7B4A7A95-A705-4D81-B115-0B3ED468E247}" srcOrd="1" destOrd="0" presId="urn:microsoft.com/office/officeart/2011/layout/TabList"/>
    <dgm:cxn modelId="{6277191C-F1ED-4075-BBE2-CB8E3C659402}" type="presParOf" srcId="{9835974D-B5C0-456C-803A-DE0D6E0055B1}" destId="{905D538B-E927-4530-B486-D71E98898CBA}" srcOrd="2" destOrd="0" presId="urn:microsoft.com/office/officeart/2011/layout/TabList"/>
    <dgm:cxn modelId="{9303DF71-A55C-4E44-BBD8-1E2E3BD43A6B}" type="presParOf" srcId="{8C1C4621-6645-4DEC-9B47-BC448FF079C0}" destId="{FEE32894-0A76-45F3-970C-D938AFC5944C}" srcOrd="5" destOrd="0" presId="urn:microsoft.com/office/officeart/2011/layout/TabList"/>
    <dgm:cxn modelId="{3142433C-CA9C-4377-ACF5-E2CDF68D8CDA}" type="presParOf" srcId="{8C1C4621-6645-4DEC-9B47-BC448FF079C0}" destId="{789B503C-FD32-472E-80E7-4D21F4B4A8E5}" srcOrd="6" destOrd="0" presId="urn:microsoft.com/office/officeart/2011/layout/TabList"/>
    <dgm:cxn modelId="{78207EAE-71B7-47E5-81C4-594DF8A8C994}" type="presParOf" srcId="{789B503C-FD32-472E-80E7-4D21F4B4A8E5}" destId="{2506F9C6-5921-42E2-ABE4-A93234134272}" srcOrd="0" destOrd="0" presId="urn:microsoft.com/office/officeart/2011/layout/TabList"/>
    <dgm:cxn modelId="{01189AD5-8640-4C23-A4D8-4CA443B30A2A}" type="presParOf" srcId="{789B503C-FD32-472E-80E7-4D21F4B4A8E5}" destId="{018A98CC-DB02-42F3-8FA2-B59477F79B46}" srcOrd="1" destOrd="0" presId="urn:microsoft.com/office/officeart/2011/layout/TabList"/>
    <dgm:cxn modelId="{9E4711F1-684A-42E1-A30E-62A38AB29627}" type="presParOf" srcId="{789B503C-FD32-472E-80E7-4D21F4B4A8E5}" destId="{099C446C-6551-4510-AFDD-BD8ED3BB9C2F}" srcOrd="2" destOrd="0" presId="urn:microsoft.com/office/officeart/2011/layout/TabList"/>
    <dgm:cxn modelId="{DE6AB6E2-BA63-4A2F-9770-47084377E5B1}" type="presParOf" srcId="{8C1C4621-6645-4DEC-9B47-BC448FF079C0}" destId="{919C9D1B-A3D6-4D1C-AA7F-F248CABAF4F2}" srcOrd="7" destOrd="0" presId="urn:microsoft.com/office/officeart/2011/layout/TabList"/>
    <dgm:cxn modelId="{5F2966AB-F32F-4CD0-9F2E-7E9B8F2D2286}" type="presParOf" srcId="{8C1C4621-6645-4DEC-9B47-BC448FF079C0}" destId="{5C124BD6-DB97-4F1E-BF2C-FF57B62FCC6A}" srcOrd="8" destOrd="0" presId="urn:microsoft.com/office/officeart/2011/layout/TabList"/>
    <dgm:cxn modelId="{2173AFFB-9DD9-465C-B54A-C5481CC2BB54}" type="presParOf" srcId="{5C124BD6-DB97-4F1E-BF2C-FF57B62FCC6A}" destId="{4940ECB9-0A25-45DB-AAC4-A02B61DB5031}" srcOrd="0" destOrd="0" presId="urn:microsoft.com/office/officeart/2011/layout/TabList"/>
    <dgm:cxn modelId="{18846E7C-E42E-4521-A57D-6756474EE2AF}" type="presParOf" srcId="{5C124BD6-DB97-4F1E-BF2C-FF57B62FCC6A}" destId="{AA1C6058-CC26-4F6C-BD61-C48BB6C71073}" srcOrd="1" destOrd="0" presId="urn:microsoft.com/office/officeart/2011/layout/TabList"/>
    <dgm:cxn modelId="{34E5D01A-F4D7-48CF-94B4-3A364855D2AB}" type="presParOf" srcId="{5C124BD6-DB97-4F1E-BF2C-FF57B62FCC6A}" destId="{8495C1E9-A35E-4A9F-B0F8-9CDFFDF66AF7}"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97A6A7-1124-44CC-9835-0C29CEA3BD2F}" type="doc">
      <dgm:prSet loTypeId="urn:microsoft.com/office/officeart/2011/layout/TabList" loCatId="list" qsTypeId="urn:microsoft.com/office/officeart/2005/8/quickstyle/simple1" qsCatId="simple" csTypeId="urn:microsoft.com/office/officeart/2005/8/colors/accent1_4" csCatId="accent1" phldr="1"/>
      <dgm:spPr/>
    </dgm:pt>
    <dgm:pt modelId="{E3E6EBC8-69A8-40AD-B266-1F7434A8312F}">
      <dgm:prSet phldrT="[Text]" custT="1"/>
      <dgm:spPr/>
      <dgm:t>
        <a:bodyPr/>
        <a:lstStyle/>
        <a:p>
          <a:pPr algn="l"/>
          <a:endParaRPr lang="es-ES" sz="20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1. Evaluación de las necesidades locales de vivienda</a:t>
          </a:r>
          <a:r>
            <a:rPr lang="es-ES" sz="2100" b="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2100" dirty="0"/>
        </a:p>
      </dgm:t>
    </dgm:pt>
    <dgm:pt modelId="{89ED1157-29F7-4156-A1EE-64126059DBC5}" type="parTrans" cxnId="{C1E4FB17-1446-4850-99D7-3278FC79352E}">
      <dgm:prSet/>
      <dgm:spPr/>
      <dgm:t>
        <a:bodyPr/>
        <a:lstStyle/>
        <a:p>
          <a:endParaRPr lang="en-US"/>
        </a:p>
      </dgm:t>
    </dgm:pt>
    <dgm:pt modelId="{FF36B057-0B88-4ED3-B358-B1C4B1EB3426}" type="sibTrans" cxnId="{C1E4FB17-1446-4850-99D7-3278FC79352E}">
      <dgm:prSet/>
      <dgm:spPr/>
      <dgm:t>
        <a:bodyPr/>
        <a:lstStyle/>
        <a:p>
          <a:endParaRPr lang="en-US"/>
        </a:p>
      </dgm:t>
    </dgm:pt>
    <dgm:pt modelId="{85E0972B-ED03-4FBA-9A4B-141F06B4D90E}">
      <dgm:prSet phldrT="[Text]" custT="1"/>
      <dgm:spPr/>
      <dgm:t>
        <a:bodyPr/>
        <a:lstStyle/>
        <a:p>
          <a:pPr algn="l"/>
          <a:endParaRPr lang="es-ES" sz="23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2. Evaluación Local de Vivienda Justa
</a:t>
          </a:r>
          <a:endParaRPr lang="en-US" sz="2300" dirty="0"/>
        </a:p>
      </dgm:t>
    </dgm:pt>
    <dgm:pt modelId="{B3EA5BAF-AC95-4A08-98A8-7BAF53FE29EE}" type="parTrans" cxnId="{1653BC6A-3002-4FD1-BA1F-1A404959ECC5}">
      <dgm:prSet/>
      <dgm:spPr/>
      <dgm:t>
        <a:bodyPr/>
        <a:lstStyle/>
        <a:p>
          <a:endParaRPr lang="en-US"/>
        </a:p>
      </dgm:t>
    </dgm:pt>
    <dgm:pt modelId="{78D1073A-DE81-47DF-AA18-EFBF30BD5B33}" type="sibTrans" cxnId="{1653BC6A-3002-4FD1-BA1F-1A404959ECC5}">
      <dgm:prSet/>
      <dgm:spPr/>
      <dgm:t>
        <a:bodyPr/>
        <a:lstStyle/>
        <a:p>
          <a:endParaRPr lang="en-US"/>
        </a:p>
      </dgm:t>
    </dgm:pt>
    <dgm:pt modelId="{BC044BC0-84E1-4A23-A14B-7A9DD846C8DF}">
      <dgm:prSet phldrT="[Text]" custT="1"/>
      <dgm:spPr/>
      <dgm:t>
        <a:bodyPr/>
        <a:lstStyle/>
        <a:p>
          <a:pPr algn="l"/>
          <a:endParaRPr lang="es-ES" sz="23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3. Inventario de sitios locales y análisis de recursos
</a:t>
          </a:r>
          <a:endParaRPr lang="en-US" sz="2300" dirty="0"/>
        </a:p>
      </dgm:t>
    </dgm:pt>
    <dgm:pt modelId="{1B95BB82-2C8D-4B15-9F97-D0E26BF41371}" type="parTrans" cxnId="{05D105AB-EC88-471A-BBDF-DBEB668B8A7F}">
      <dgm:prSet/>
      <dgm:spPr/>
      <dgm:t>
        <a:bodyPr/>
        <a:lstStyle/>
        <a:p>
          <a:endParaRPr lang="en-US"/>
        </a:p>
      </dgm:t>
    </dgm:pt>
    <dgm:pt modelId="{25305444-9E3D-46E1-A142-C7816DA41355}" type="sibTrans" cxnId="{05D105AB-EC88-471A-BBDF-DBEB668B8A7F}">
      <dgm:prSet/>
      <dgm:spPr/>
      <dgm:t>
        <a:bodyPr/>
        <a:lstStyle/>
        <a:p>
          <a:endParaRPr lang="en-US"/>
        </a:p>
      </dgm:t>
    </dgm:pt>
    <dgm:pt modelId="{FFD1CD82-FF41-49A0-B262-9451E04762CD}">
      <dgm:prSet phldrT="[Text]" custT="1"/>
      <dgm:spPr/>
      <dgm:t>
        <a:bodyPr/>
        <a:lstStyle/>
        <a:p>
          <a:pPr algn="l"/>
          <a:endParaRPr lang="es-ES" sz="23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4. Análisis de las limitaciones locales de vivienda
</a:t>
          </a:r>
          <a:endParaRPr lang="en-US" sz="2300" dirty="0"/>
        </a:p>
      </dgm:t>
    </dgm:pt>
    <dgm:pt modelId="{B07D33DC-AE6D-49C5-B641-6835A69B68AF}" type="parTrans" cxnId="{19BD13E9-6A88-4968-8D71-CD7370DF20F8}">
      <dgm:prSet/>
      <dgm:spPr/>
      <dgm:t>
        <a:bodyPr/>
        <a:lstStyle/>
        <a:p>
          <a:endParaRPr lang="en-US"/>
        </a:p>
      </dgm:t>
    </dgm:pt>
    <dgm:pt modelId="{976BB436-25B2-4498-A650-CCFC3263319F}" type="sibTrans" cxnId="{19BD13E9-6A88-4968-8D71-CD7370DF20F8}">
      <dgm:prSet/>
      <dgm:spPr/>
      <dgm:t>
        <a:bodyPr/>
        <a:lstStyle/>
        <a:p>
          <a:endParaRPr lang="en-US"/>
        </a:p>
      </dgm:t>
    </dgm:pt>
    <dgm:pt modelId="{1E6E8945-F4FA-4544-AE3A-24CB4C34CCEF}">
      <dgm:prSet phldrT="[Text]" custT="1"/>
      <dgm:spPr/>
      <dgm:t>
        <a:bodyPr/>
        <a:lstStyle/>
        <a:p>
          <a:pPr algn="l"/>
          <a:endParaRPr lang="es-ES" sz="2300" b="1" dirty="0">
            <a:effectLst/>
            <a:latin typeface="Calibri Light" panose="020F0302020204030204" pitchFamily="34" charset="0"/>
            <a:ea typeface="Times New Roman" panose="02020603050405020304" pitchFamily="18" charset="0"/>
            <a:cs typeface="Times New Roman" panose="02020603050405020304" pitchFamily="18" charset="0"/>
          </a:endParaRPr>
        </a:p>
        <a:p>
          <a:pPr algn="l"/>
          <a:r>
            <a:rPr lang="es-ES" sz="2300" b="1" dirty="0">
              <a:effectLst/>
              <a:latin typeface="Calibri Light" panose="020F0302020204030204" pitchFamily="34" charset="0"/>
              <a:ea typeface="Times New Roman" panose="02020603050405020304" pitchFamily="18" charset="0"/>
              <a:cs typeface="Times New Roman" panose="02020603050405020304" pitchFamily="18" charset="0"/>
            </a:rPr>
            <a:t>Sección 5. Programas de Implementación Local
</a:t>
          </a:r>
          <a:endParaRPr lang="en-US" sz="2300" dirty="0"/>
        </a:p>
      </dgm:t>
    </dgm:pt>
    <dgm:pt modelId="{D6170349-3E5E-44D0-A63F-7A29A310CF9A}" type="parTrans" cxnId="{ED8754EC-1477-4557-A4E7-6C63E7C4EBFD}">
      <dgm:prSet/>
      <dgm:spPr/>
      <dgm:t>
        <a:bodyPr/>
        <a:lstStyle/>
        <a:p>
          <a:endParaRPr lang="en-US"/>
        </a:p>
      </dgm:t>
    </dgm:pt>
    <dgm:pt modelId="{9D6EA072-225C-4AA0-B17B-201CDBD4B0E5}" type="sibTrans" cxnId="{ED8754EC-1477-4557-A4E7-6C63E7C4EBFD}">
      <dgm:prSet/>
      <dgm:spPr/>
      <dgm:t>
        <a:bodyPr/>
        <a:lstStyle/>
        <a:p>
          <a:endParaRPr lang="en-US"/>
        </a:p>
      </dgm:t>
    </dgm:pt>
    <dgm:pt modelId="{564754C5-9216-4473-B4BC-166523A8527D}">
      <dgm:prSet phldrT="[Text]" custT="1"/>
      <dgm:spPr/>
      <dgm:t>
        <a:bodyPr/>
        <a:lstStyle/>
        <a:p>
          <a:pPr algn="l"/>
          <a:endParaRPr lang="es-ES" sz="2300" dirty="0"/>
        </a:p>
        <a:p>
          <a:pPr algn="l"/>
          <a:r>
            <a:rPr lang="es-ES" sz="2300" b="1" dirty="0">
              <a:latin typeface="Calibri Light" panose="020F0302020204030204" pitchFamily="34" charset="0"/>
              <a:cs typeface="Calibri Light" panose="020F0302020204030204" pitchFamily="34" charset="0"/>
            </a:rPr>
            <a:t>Sección 6. Evaluación del elemento habitacional anterior</a:t>
          </a:r>
          <a:r>
            <a:rPr lang="es-ES" sz="2300" dirty="0"/>
            <a:t>
</a:t>
          </a:r>
          <a:endParaRPr lang="en-US" sz="2300" dirty="0"/>
        </a:p>
      </dgm:t>
    </dgm:pt>
    <dgm:pt modelId="{3D864C6C-1061-4021-B7E0-BC1596AC44E5}" type="parTrans" cxnId="{9C75E2CA-0E36-4B76-8C8E-901C1BAC94B8}">
      <dgm:prSet/>
      <dgm:spPr/>
      <dgm:t>
        <a:bodyPr/>
        <a:lstStyle/>
        <a:p>
          <a:endParaRPr lang="en-US"/>
        </a:p>
      </dgm:t>
    </dgm:pt>
    <dgm:pt modelId="{DAB85355-573E-420B-9902-F834FCFFE9A9}" type="sibTrans" cxnId="{9C75E2CA-0E36-4B76-8C8E-901C1BAC94B8}">
      <dgm:prSet/>
      <dgm:spPr/>
      <dgm:t>
        <a:bodyPr/>
        <a:lstStyle/>
        <a:p>
          <a:endParaRPr lang="en-US"/>
        </a:p>
      </dgm:t>
    </dgm:pt>
    <dgm:pt modelId="{8C1C4621-6645-4DEC-9B47-BC448FF079C0}" type="pres">
      <dgm:prSet presAssocID="{9097A6A7-1124-44CC-9835-0C29CEA3BD2F}" presName="Name0" presStyleCnt="0">
        <dgm:presLayoutVars>
          <dgm:chMax/>
          <dgm:chPref val="3"/>
          <dgm:dir/>
          <dgm:animOne val="branch"/>
          <dgm:animLvl val="lvl"/>
        </dgm:presLayoutVars>
      </dgm:prSet>
      <dgm:spPr/>
    </dgm:pt>
    <dgm:pt modelId="{89E77906-298F-4FDE-AC3B-E07354AEDC3D}" type="pres">
      <dgm:prSet presAssocID="{E3E6EBC8-69A8-40AD-B266-1F7434A8312F}" presName="composite" presStyleCnt="0"/>
      <dgm:spPr/>
    </dgm:pt>
    <dgm:pt modelId="{1A70DC99-63C5-46BE-9826-1B0D2AE54C92}" type="pres">
      <dgm:prSet presAssocID="{E3E6EBC8-69A8-40AD-B266-1F7434A8312F}" presName="FirstChild" presStyleLbl="revTx" presStyleIdx="0" presStyleCnt="6">
        <dgm:presLayoutVars>
          <dgm:chMax val="0"/>
          <dgm:chPref val="0"/>
          <dgm:bulletEnabled val="1"/>
        </dgm:presLayoutVars>
      </dgm:prSet>
      <dgm:spPr/>
    </dgm:pt>
    <dgm:pt modelId="{DDB4D83D-C020-4235-94F5-7B45C0CE2E57}" type="pres">
      <dgm:prSet presAssocID="{E3E6EBC8-69A8-40AD-B266-1F7434A8312F}" presName="Parent" presStyleLbl="alignNode1" presStyleIdx="0" presStyleCnt="6" custScaleX="96556" custScaleY="121616">
        <dgm:presLayoutVars>
          <dgm:chMax val="3"/>
          <dgm:chPref val="3"/>
          <dgm:bulletEnabled val="1"/>
        </dgm:presLayoutVars>
      </dgm:prSet>
      <dgm:spPr/>
    </dgm:pt>
    <dgm:pt modelId="{EFC5CACF-8FE2-4DAF-AF69-06E2B3929C83}" type="pres">
      <dgm:prSet presAssocID="{E3E6EBC8-69A8-40AD-B266-1F7434A8312F}" presName="Accent" presStyleLbl="parChTrans1D1" presStyleIdx="0" presStyleCnt="6"/>
      <dgm:spPr/>
    </dgm:pt>
    <dgm:pt modelId="{ED5F709E-9FD2-47E9-9C3A-CC05A93A0003}" type="pres">
      <dgm:prSet presAssocID="{FF36B057-0B88-4ED3-B358-B1C4B1EB3426}" presName="sibTrans" presStyleCnt="0"/>
      <dgm:spPr/>
    </dgm:pt>
    <dgm:pt modelId="{2E5BAE41-EBFB-4D4F-9938-3103CCC46F0C}" type="pres">
      <dgm:prSet presAssocID="{85E0972B-ED03-4FBA-9A4B-141F06B4D90E}" presName="composite" presStyleCnt="0"/>
      <dgm:spPr/>
    </dgm:pt>
    <dgm:pt modelId="{E0EF2EB8-63EB-4E26-AB16-AD8448DCEDB0}" type="pres">
      <dgm:prSet presAssocID="{85E0972B-ED03-4FBA-9A4B-141F06B4D90E}" presName="FirstChild" presStyleLbl="revTx" presStyleIdx="1" presStyleCnt="6">
        <dgm:presLayoutVars>
          <dgm:chMax val="0"/>
          <dgm:chPref val="0"/>
          <dgm:bulletEnabled val="1"/>
        </dgm:presLayoutVars>
      </dgm:prSet>
      <dgm:spPr/>
    </dgm:pt>
    <dgm:pt modelId="{68A5C8E5-2B7B-47C3-95DA-2F84963CBFC6}" type="pres">
      <dgm:prSet presAssocID="{85E0972B-ED03-4FBA-9A4B-141F06B4D90E}" presName="Parent" presStyleLbl="alignNode1" presStyleIdx="1" presStyleCnt="6">
        <dgm:presLayoutVars>
          <dgm:chMax val="3"/>
          <dgm:chPref val="3"/>
          <dgm:bulletEnabled val="1"/>
        </dgm:presLayoutVars>
      </dgm:prSet>
      <dgm:spPr/>
    </dgm:pt>
    <dgm:pt modelId="{A37165C3-A4EA-4817-8FA9-156D5C62B0D2}" type="pres">
      <dgm:prSet presAssocID="{85E0972B-ED03-4FBA-9A4B-141F06B4D90E}" presName="Accent" presStyleLbl="parChTrans1D1" presStyleIdx="1" presStyleCnt="6"/>
      <dgm:spPr/>
    </dgm:pt>
    <dgm:pt modelId="{E61B397E-825A-4755-A2F2-32D83F48C749}" type="pres">
      <dgm:prSet presAssocID="{78D1073A-DE81-47DF-AA18-EFBF30BD5B33}" presName="sibTrans" presStyleCnt="0"/>
      <dgm:spPr/>
    </dgm:pt>
    <dgm:pt modelId="{9835974D-B5C0-456C-803A-DE0D6E0055B1}" type="pres">
      <dgm:prSet presAssocID="{BC044BC0-84E1-4A23-A14B-7A9DD846C8DF}" presName="composite" presStyleCnt="0"/>
      <dgm:spPr/>
    </dgm:pt>
    <dgm:pt modelId="{6823163A-302F-4379-AEEC-EE0651E896B0}" type="pres">
      <dgm:prSet presAssocID="{BC044BC0-84E1-4A23-A14B-7A9DD846C8DF}" presName="FirstChild" presStyleLbl="revTx" presStyleIdx="2" presStyleCnt="6">
        <dgm:presLayoutVars>
          <dgm:chMax val="0"/>
          <dgm:chPref val="0"/>
          <dgm:bulletEnabled val="1"/>
        </dgm:presLayoutVars>
      </dgm:prSet>
      <dgm:spPr/>
    </dgm:pt>
    <dgm:pt modelId="{7B4A7A95-A705-4D81-B115-0B3ED468E247}" type="pres">
      <dgm:prSet presAssocID="{BC044BC0-84E1-4A23-A14B-7A9DD846C8DF}" presName="Parent" presStyleLbl="alignNode1" presStyleIdx="2" presStyleCnt="6">
        <dgm:presLayoutVars>
          <dgm:chMax val="3"/>
          <dgm:chPref val="3"/>
          <dgm:bulletEnabled val="1"/>
        </dgm:presLayoutVars>
      </dgm:prSet>
      <dgm:spPr/>
    </dgm:pt>
    <dgm:pt modelId="{905D538B-E927-4530-B486-D71E98898CBA}" type="pres">
      <dgm:prSet presAssocID="{BC044BC0-84E1-4A23-A14B-7A9DD846C8DF}" presName="Accent" presStyleLbl="parChTrans1D1" presStyleIdx="2" presStyleCnt="6"/>
      <dgm:spPr/>
    </dgm:pt>
    <dgm:pt modelId="{FEE32894-0A76-45F3-970C-D938AFC5944C}" type="pres">
      <dgm:prSet presAssocID="{25305444-9E3D-46E1-A142-C7816DA41355}" presName="sibTrans" presStyleCnt="0"/>
      <dgm:spPr/>
    </dgm:pt>
    <dgm:pt modelId="{789B503C-FD32-472E-80E7-4D21F4B4A8E5}" type="pres">
      <dgm:prSet presAssocID="{FFD1CD82-FF41-49A0-B262-9451E04762CD}" presName="composite" presStyleCnt="0"/>
      <dgm:spPr/>
    </dgm:pt>
    <dgm:pt modelId="{2506F9C6-5921-42E2-ABE4-A93234134272}" type="pres">
      <dgm:prSet presAssocID="{FFD1CD82-FF41-49A0-B262-9451E04762CD}" presName="FirstChild" presStyleLbl="revTx" presStyleIdx="3" presStyleCnt="6" custLinFactNeighborX="-722" custLinFactNeighborY="-5953">
        <dgm:presLayoutVars>
          <dgm:chMax val="0"/>
          <dgm:chPref val="0"/>
          <dgm:bulletEnabled val="1"/>
        </dgm:presLayoutVars>
      </dgm:prSet>
      <dgm:spPr/>
    </dgm:pt>
    <dgm:pt modelId="{018A98CC-DB02-42F3-8FA2-B59477F79B46}" type="pres">
      <dgm:prSet presAssocID="{FFD1CD82-FF41-49A0-B262-9451E04762CD}" presName="Parent" presStyleLbl="alignNode1" presStyleIdx="3" presStyleCnt="6">
        <dgm:presLayoutVars>
          <dgm:chMax val="3"/>
          <dgm:chPref val="3"/>
          <dgm:bulletEnabled val="1"/>
        </dgm:presLayoutVars>
      </dgm:prSet>
      <dgm:spPr/>
    </dgm:pt>
    <dgm:pt modelId="{099C446C-6551-4510-AFDD-BD8ED3BB9C2F}" type="pres">
      <dgm:prSet presAssocID="{FFD1CD82-FF41-49A0-B262-9451E04762CD}" presName="Accent" presStyleLbl="parChTrans1D1" presStyleIdx="3" presStyleCnt="6"/>
      <dgm:spPr/>
    </dgm:pt>
    <dgm:pt modelId="{919C9D1B-A3D6-4D1C-AA7F-F248CABAF4F2}" type="pres">
      <dgm:prSet presAssocID="{976BB436-25B2-4498-A650-CCFC3263319F}" presName="sibTrans" presStyleCnt="0"/>
      <dgm:spPr/>
    </dgm:pt>
    <dgm:pt modelId="{5C124BD6-DB97-4F1E-BF2C-FF57B62FCC6A}" type="pres">
      <dgm:prSet presAssocID="{1E6E8945-F4FA-4544-AE3A-24CB4C34CCEF}" presName="composite" presStyleCnt="0"/>
      <dgm:spPr/>
    </dgm:pt>
    <dgm:pt modelId="{4940ECB9-0A25-45DB-AAC4-A02B61DB5031}" type="pres">
      <dgm:prSet presAssocID="{1E6E8945-F4FA-4544-AE3A-24CB4C34CCEF}" presName="FirstChild" presStyleLbl="revTx" presStyleIdx="4" presStyleCnt="6">
        <dgm:presLayoutVars>
          <dgm:chMax val="0"/>
          <dgm:chPref val="0"/>
          <dgm:bulletEnabled val="1"/>
        </dgm:presLayoutVars>
      </dgm:prSet>
      <dgm:spPr/>
    </dgm:pt>
    <dgm:pt modelId="{AA1C6058-CC26-4F6C-BD61-C48BB6C71073}" type="pres">
      <dgm:prSet presAssocID="{1E6E8945-F4FA-4544-AE3A-24CB4C34CCEF}" presName="Parent" presStyleLbl="alignNode1" presStyleIdx="4" presStyleCnt="6">
        <dgm:presLayoutVars>
          <dgm:chMax val="3"/>
          <dgm:chPref val="3"/>
          <dgm:bulletEnabled val="1"/>
        </dgm:presLayoutVars>
      </dgm:prSet>
      <dgm:spPr/>
    </dgm:pt>
    <dgm:pt modelId="{8495C1E9-A35E-4A9F-B0F8-9CDFFDF66AF7}" type="pres">
      <dgm:prSet presAssocID="{1E6E8945-F4FA-4544-AE3A-24CB4C34CCEF}" presName="Accent" presStyleLbl="parChTrans1D1" presStyleIdx="4" presStyleCnt="6"/>
      <dgm:spPr/>
    </dgm:pt>
    <dgm:pt modelId="{5E39FEDA-EED4-4344-8866-A55162B8B11B}" type="pres">
      <dgm:prSet presAssocID="{9D6EA072-225C-4AA0-B17B-201CDBD4B0E5}" presName="sibTrans" presStyleCnt="0"/>
      <dgm:spPr/>
    </dgm:pt>
    <dgm:pt modelId="{E3A90E1E-3E91-4F53-9868-5E57174AF5F1}" type="pres">
      <dgm:prSet presAssocID="{564754C5-9216-4473-B4BC-166523A8527D}" presName="composite" presStyleCnt="0"/>
      <dgm:spPr/>
    </dgm:pt>
    <dgm:pt modelId="{4A6C6DDE-90DD-4034-9442-0DF9D8132E20}" type="pres">
      <dgm:prSet presAssocID="{564754C5-9216-4473-B4BC-166523A8527D}" presName="FirstChild" presStyleLbl="revTx" presStyleIdx="5" presStyleCnt="6">
        <dgm:presLayoutVars>
          <dgm:chMax val="0"/>
          <dgm:chPref val="0"/>
          <dgm:bulletEnabled val="1"/>
        </dgm:presLayoutVars>
      </dgm:prSet>
      <dgm:spPr/>
    </dgm:pt>
    <dgm:pt modelId="{2226CA41-3C2B-4FDB-BD0F-1D9CC527F7D6}" type="pres">
      <dgm:prSet presAssocID="{564754C5-9216-4473-B4BC-166523A8527D}" presName="Parent" presStyleLbl="alignNode1" presStyleIdx="5" presStyleCnt="6" custLinFactNeighborY="-6449">
        <dgm:presLayoutVars>
          <dgm:chMax val="3"/>
          <dgm:chPref val="3"/>
          <dgm:bulletEnabled val="1"/>
        </dgm:presLayoutVars>
      </dgm:prSet>
      <dgm:spPr/>
    </dgm:pt>
    <dgm:pt modelId="{97D52578-AA55-451E-A212-8DEDD9876B40}" type="pres">
      <dgm:prSet presAssocID="{564754C5-9216-4473-B4BC-166523A8527D}" presName="Accent" presStyleLbl="parChTrans1D1" presStyleIdx="5" presStyleCnt="6"/>
      <dgm:spPr/>
    </dgm:pt>
  </dgm:ptLst>
  <dgm:cxnLst>
    <dgm:cxn modelId="{C1E4FB17-1446-4850-99D7-3278FC79352E}" srcId="{9097A6A7-1124-44CC-9835-0C29CEA3BD2F}" destId="{E3E6EBC8-69A8-40AD-B266-1F7434A8312F}" srcOrd="0" destOrd="0" parTransId="{89ED1157-29F7-4156-A1EE-64126059DBC5}" sibTransId="{FF36B057-0B88-4ED3-B358-B1C4B1EB3426}"/>
    <dgm:cxn modelId="{C70DFD37-8B6D-456B-989F-BC419E4E6DAF}" type="presOf" srcId="{FFD1CD82-FF41-49A0-B262-9451E04762CD}" destId="{018A98CC-DB02-42F3-8FA2-B59477F79B46}" srcOrd="0" destOrd="0" presId="urn:microsoft.com/office/officeart/2011/layout/TabList"/>
    <dgm:cxn modelId="{0CC98365-CDA7-48A3-AED4-C7065C147DBB}" type="presOf" srcId="{85E0972B-ED03-4FBA-9A4B-141F06B4D90E}" destId="{68A5C8E5-2B7B-47C3-95DA-2F84963CBFC6}" srcOrd="0" destOrd="0" presId="urn:microsoft.com/office/officeart/2011/layout/TabList"/>
    <dgm:cxn modelId="{9565464A-8676-4749-8299-36FC3A218B31}" type="presOf" srcId="{1E6E8945-F4FA-4544-AE3A-24CB4C34CCEF}" destId="{AA1C6058-CC26-4F6C-BD61-C48BB6C71073}" srcOrd="0" destOrd="0" presId="urn:microsoft.com/office/officeart/2011/layout/TabList"/>
    <dgm:cxn modelId="{1653BC6A-3002-4FD1-BA1F-1A404959ECC5}" srcId="{9097A6A7-1124-44CC-9835-0C29CEA3BD2F}" destId="{85E0972B-ED03-4FBA-9A4B-141F06B4D90E}" srcOrd="1" destOrd="0" parTransId="{B3EA5BAF-AC95-4A08-98A8-7BAF53FE29EE}" sibTransId="{78D1073A-DE81-47DF-AA18-EFBF30BD5B33}"/>
    <dgm:cxn modelId="{30856B58-8825-4C1F-A764-BE71E8145E81}" type="presOf" srcId="{564754C5-9216-4473-B4BC-166523A8527D}" destId="{2226CA41-3C2B-4FDB-BD0F-1D9CC527F7D6}" srcOrd="0" destOrd="0" presId="urn:microsoft.com/office/officeart/2011/layout/TabList"/>
    <dgm:cxn modelId="{61C0197A-29F1-4E63-8112-BC36378908A2}" type="presOf" srcId="{BC044BC0-84E1-4A23-A14B-7A9DD846C8DF}" destId="{7B4A7A95-A705-4D81-B115-0B3ED468E247}" srcOrd="0" destOrd="0" presId="urn:microsoft.com/office/officeart/2011/layout/TabList"/>
    <dgm:cxn modelId="{05D105AB-EC88-471A-BBDF-DBEB668B8A7F}" srcId="{9097A6A7-1124-44CC-9835-0C29CEA3BD2F}" destId="{BC044BC0-84E1-4A23-A14B-7A9DD846C8DF}" srcOrd="2" destOrd="0" parTransId="{1B95BB82-2C8D-4B15-9F97-D0E26BF41371}" sibTransId="{25305444-9E3D-46E1-A142-C7816DA41355}"/>
    <dgm:cxn modelId="{9C75E2CA-0E36-4B76-8C8E-901C1BAC94B8}" srcId="{9097A6A7-1124-44CC-9835-0C29CEA3BD2F}" destId="{564754C5-9216-4473-B4BC-166523A8527D}" srcOrd="5" destOrd="0" parTransId="{3D864C6C-1061-4021-B7E0-BC1596AC44E5}" sibTransId="{DAB85355-573E-420B-9902-F834FCFFE9A9}"/>
    <dgm:cxn modelId="{F70251E1-6231-4B57-8882-0BC7D697A6FB}" type="presOf" srcId="{9097A6A7-1124-44CC-9835-0C29CEA3BD2F}" destId="{8C1C4621-6645-4DEC-9B47-BC448FF079C0}" srcOrd="0" destOrd="0" presId="urn:microsoft.com/office/officeart/2011/layout/TabList"/>
    <dgm:cxn modelId="{19BD13E9-6A88-4968-8D71-CD7370DF20F8}" srcId="{9097A6A7-1124-44CC-9835-0C29CEA3BD2F}" destId="{FFD1CD82-FF41-49A0-B262-9451E04762CD}" srcOrd="3" destOrd="0" parTransId="{B07D33DC-AE6D-49C5-B641-6835A69B68AF}" sibTransId="{976BB436-25B2-4498-A650-CCFC3263319F}"/>
    <dgm:cxn modelId="{43D78FEB-6F88-4DCB-A53B-F61516AEF62D}" type="presOf" srcId="{E3E6EBC8-69A8-40AD-B266-1F7434A8312F}" destId="{DDB4D83D-C020-4235-94F5-7B45C0CE2E57}" srcOrd="0" destOrd="0" presId="urn:microsoft.com/office/officeart/2011/layout/TabList"/>
    <dgm:cxn modelId="{ED8754EC-1477-4557-A4E7-6C63E7C4EBFD}" srcId="{9097A6A7-1124-44CC-9835-0C29CEA3BD2F}" destId="{1E6E8945-F4FA-4544-AE3A-24CB4C34CCEF}" srcOrd="4" destOrd="0" parTransId="{D6170349-3E5E-44D0-A63F-7A29A310CF9A}" sibTransId="{9D6EA072-225C-4AA0-B17B-201CDBD4B0E5}"/>
    <dgm:cxn modelId="{3C863E7C-D4AD-4849-B417-191B193220D1}" type="presParOf" srcId="{8C1C4621-6645-4DEC-9B47-BC448FF079C0}" destId="{89E77906-298F-4FDE-AC3B-E07354AEDC3D}" srcOrd="0" destOrd="0" presId="urn:microsoft.com/office/officeart/2011/layout/TabList"/>
    <dgm:cxn modelId="{EF53E58F-E5C8-4639-9678-A6D1AFA38E7A}" type="presParOf" srcId="{89E77906-298F-4FDE-AC3B-E07354AEDC3D}" destId="{1A70DC99-63C5-46BE-9826-1B0D2AE54C92}" srcOrd="0" destOrd="0" presId="urn:microsoft.com/office/officeart/2011/layout/TabList"/>
    <dgm:cxn modelId="{4D6A9E2F-4E4F-4374-AB70-6471526A486F}" type="presParOf" srcId="{89E77906-298F-4FDE-AC3B-E07354AEDC3D}" destId="{DDB4D83D-C020-4235-94F5-7B45C0CE2E57}" srcOrd="1" destOrd="0" presId="urn:microsoft.com/office/officeart/2011/layout/TabList"/>
    <dgm:cxn modelId="{CE136EB4-3DC9-4ADF-8CC5-CCD2880F54CE}" type="presParOf" srcId="{89E77906-298F-4FDE-AC3B-E07354AEDC3D}" destId="{EFC5CACF-8FE2-4DAF-AF69-06E2B3929C83}" srcOrd="2" destOrd="0" presId="urn:microsoft.com/office/officeart/2011/layout/TabList"/>
    <dgm:cxn modelId="{474227FE-6FF0-4074-A19D-AF87FD0D7865}" type="presParOf" srcId="{8C1C4621-6645-4DEC-9B47-BC448FF079C0}" destId="{ED5F709E-9FD2-47E9-9C3A-CC05A93A0003}" srcOrd="1" destOrd="0" presId="urn:microsoft.com/office/officeart/2011/layout/TabList"/>
    <dgm:cxn modelId="{79245887-21A4-478F-A5C9-8C080DA580F9}" type="presParOf" srcId="{8C1C4621-6645-4DEC-9B47-BC448FF079C0}" destId="{2E5BAE41-EBFB-4D4F-9938-3103CCC46F0C}" srcOrd="2" destOrd="0" presId="urn:microsoft.com/office/officeart/2011/layout/TabList"/>
    <dgm:cxn modelId="{D16F967D-E256-4157-9062-C49DA7B6E8BC}" type="presParOf" srcId="{2E5BAE41-EBFB-4D4F-9938-3103CCC46F0C}" destId="{E0EF2EB8-63EB-4E26-AB16-AD8448DCEDB0}" srcOrd="0" destOrd="0" presId="urn:microsoft.com/office/officeart/2011/layout/TabList"/>
    <dgm:cxn modelId="{BE0DDDF3-1710-4FF1-ABF8-F6A0776A2EDA}" type="presParOf" srcId="{2E5BAE41-EBFB-4D4F-9938-3103CCC46F0C}" destId="{68A5C8E5-2B7B-47C3-95DA-2F84963CBFC6}" srcOrd="1" destOrd="0" presId="urn:microsoft.com/office/officeart/2011/layout/TabList"/>
    <dgm:cxn modelId="{EA47091C-7375-4B68-80E3-E0824F644CB4}" type="presParOf" srcId="{2E5BAE41-EBFB-4D4F-9938-3103CCC46F0C}" destId="{A37165C3-A4EA-4817-8FA9-156D5C62B0D2}" srcOrd="2" destOrd="0" presId="urn:microsoft.com/office/officeart/2011/layout/TabList"/>
    <dgm:cxn modelId="{92C6BC66-21D3-429C-ABC5-F7B7270AC3AA}" type="presParOf" srcId="{8C1C4621-6645-4DEC-9B47-BC448FF079C0}" destId="{E61B397E-825A-4755-A2F2-32D83F48C749}" srcOrd="3" destOrd="0" presId="urn:microsoft.com/office/officeart/2011/layout/TabList"/>
    <dgm:cxn modelId="{DC99ACFC-B408-4121-B395-E1475C3F635A}" type="presParOf" srcId="{8C1C4621-6645-4DEC-9B47-BC448FF079C0}" destId="{9835974D-B5C0-456C-803A-DE0D6E0055B1}" srcOrd="4" destOrd="0" presId="urn:microsoft.com/office/officeart/2011/layout/TabList"/>
    <dgm:cxn modelId="{80CE5578-A0BF-449B-A1D2-7DE7AF2913E1}" type="presParOf" srcId="{9835974D-B5C0-456C-803A-DE0D6E0055B1}" destId="{6823163A-302F-4379-AEEC-EE0651E896B0}" srcOrd="0" destOrd="0" presId="urn:microsoft.com/office/officeart/2011/layout/TabList"/>
    <dgm:cxn modelId="{A0014266-1A1A-4839-BDC2-18DAD3666643}" type="presParOf" srcId="{9835974D-B5C0-456C-803A-DE0D6E0055B1}" destId="{7B4A7A95-A705-4D81-B115-0B3ED468E247}" srcOrd="1" destOrd="0" presId="urn:microsoft.com/office/officeart/2011/layout/TabList"/>
    <dgm:cxn modelId="{6277191C-F1ED-4075-BBE2-CB8E3C659402}" type="presParOf" srcId="{9835974D-B5C0-456C-803A-DE0D6E0055B1}" destId="{905D538B-E927-4530-B486-D71E98898CBA}" srcOrd="2" destOrd="0" presId="urn:microsoft.com/office/officeart/2011/layout/TabList"/>
    <dgm:cxn modelId="{9303DF71-A55C-4E44-BBD8-1E2E3BD43A6B}" type="presParOf" srcId="{8C1C4621-6645-4DEC-9B47-BC448FF079C0}" destId="{FEE32894-0A76-45F3-970C-D938AFC5944C}" srcOrd="5" destOrd="0" presId="urn:microsoft.com/office/officeart/2011/layout/TabList"/>
    <dgm:cxn modelId="{3142433C-CA9C-4377-ACF5-E2CDF68D8CDA}" type="presParOf" srcId="{8C1C4621-6645-4DEC-9B47-BC448FF079C0}" destId="{789B503C-FD32-472E-80E7-4D21F4B4A8E5}" srcOrd="6" destOrd="0" presId="urn:microsoft.com/office/officeart/2011/layout/TabList"/>
    <dgm:cxn modelId="{78207EAE-71B7-47E5-81C4-594DF8A8C994}" type="presParOf" srcId="{789B503C-FD32-472E-80E7-4D21F4B4A8E5}" destId="{2506F9C6-5921-42E2-ABE4-A93234134272}" srcOrd="0" destOrd="0" presId="urn:microsoft.com/office/officeart/2011/layout/TabList"/>
    <dgm:cxn modelId="{01189AD5-8640-4C23-A4D8-4CA443B30A2A}" type="presParOf" srcId="{789B503C-FD32-472E-80E7-4D21F4B4A8E5}" destId="{018A98CC-DB02-42F3-8FA2-B59477F79B46}" srcOrd="1" destOrd="0" presId="urn:microsoft.com/office/officeart/2011/layout/TabList"/>
    <dgm:cxn modelId="{9E4711F1-684A-42E1-A30E-62A38AB29627}" type="presParOf" srcId="{789B503C-FD32-472E-80E7-4D21F4B4A8E5}" destId="{099C446C-6551-4510-AFDD-BD8ED3BB9C2F}" srcOrd="2" destOrd="0" presId="urn:microsoft.com/office/officeart/2011/layout/TabList"/>
    <dgm:cxn modelId="{DE6AB6E2-BA63-4A2F-9770-47084377E5B1}" type="presParOf" srcId="{8C1C4621-6645-4DEC-9B47-BC448FF079C0}" destId="{919C9D1B-A3D6-4D1C-AA7F-F248CABAF4F2}" srcOrd="7" destOrd="0" presId="urn:microsoft.com/office/officeart/2011/layout/TabList"/>
    <dgm:cxn modelId="{5F2966AB-F32F-4CD0-9F2E-7E9B8F2D2286}" type="presParOf" srcId="{8C1C4621-6645-4DEC-9B47-BC448FF079C0}" destId="{5C124BD6-DB97-4F1E-BF2C-FF57B62FCC6A}" srcOrd="8" destOrd="0" presId="urn:microsoft.com/office/officeart/2011/layout/TabList"/>
    <dgm:cxn modelId="{2173AFFB-9DD9-465C-B54A-C5481CC2BB54}" type="presParOf" srcId="{5C124BD6-DB97-4F1E-BF2C-FF57B62FCC6A}" destId="{4940ECB9-0A25-45DB-AAC4-A02B61DB5031}" srcOrd="0" destOrd="0" presId="urn:microsoft.com/office/officeart/2011/layout/TabList"/>
    <dgm:cxn modelId="{18846E7C-E42E-4521-A57D-6756474EE2AF}" type="presParOf" srcId="{5C124BD6-DB97-4F1E-BF2C-FF57B62FCC6A}" destId="{AA1C6058-CC26-4F6C-BD61-C48BB6C71073}" srcOrd="1" destOrd="0" presId="urn:microsoft.com/office/officeart/2011/layout/TabList"/>
    <dgm:cxn modelId="{34E5D01A-F4D7-48CF-94B4-3A364855D2AB}" type="presParOf" srcId="{5C124BD6-DB97-4F1E-BF2C-FF57B62FCC6A}" destId="{8495C1E9-A35E-4A9F-B0F8-9CDFFDF66AF7}" srcOrd="2" destOrd="0" presId="urn:microsoft.com/office/officeart/2011/layout/TabList"/>
    <dgm:cxn modelId="{7D5F7351-F0AF-4377-8765-2B1CBF97A786}" type="presParOf" srcId="{8C1C4621-6645-4DEC-9B47-BC448FF079C0}" destId="{5E39FEDA-EED4-4344-8866-A55162B8B11B}" srcOrd="9" destOrd="0" presId="urn:microsoft.com/office/officeart/2011/layout/TabList"/>
    <dgm:cxn modelId="{B9CD1E99-EB92-4693-8524-CFB15BCCE176}" type="presParOf" srcId="{8C1C4621-6645-4DEC-9B47-BC448FF079C0}" destId="{E3A90E1E-3E91-4F53-9868-5E57174AF5F1}" srcOrd="10" destOrd="0" presId="urn:microsoft.com/office/officeart/2011/layout/TabList"/>
    <dgm:cxn modelId="{984B0FFD-1DAA-41B0-A2BA-8C7D7E13F91B}" type="presParOf" srcId="{E3A90E1E-3E91-4F53-9868-5E57174AF5F1}" destId="{4A6C6DDE-90DD-4034-9442-0DF9D8132E20}" srcOrd="0" destOrd="0" presId="urn:microsoft.com/office/officeart/2011/layout/TabList"/>
    <dgm:cxn modelId="{7A318368-ACC6-4230-A7AA-6889284E96B7}" type="presParOf" srcId="{E3A90E1E-3E91-4F53-9868-5E57174AF5F1}" destId="{2226CA41-3C2B-4FDB-BD0F-1D9CC527F7D6}" srcOrd="1" destOrd="0" presId="urn:microsoft.com/office/officeart/2011/layout/TabList"/>
    <dgm:cxn modelId="{633E6FBE-8B77-495D-A0F1-98F66AB0AC09}" type="presParOf" srcId="{E3A90E1E-3E91-4F53-9868-5E57174AF5F1}" destId="{97D52578-AA55-451E-A212-8DEDD9876B40}"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74CB3F-56DD-40B1-B5A4-85AB91022F08}" type="doc">
      <dgm:prSet loTypeId="urn:microsoft.com/office/officeart/2005/8/layout/process1" loCatId="process" qsTypeId="urn:microsoft.com/office/officeart/2005/8/quickstyle/simple2" qsCatId="simple" csTypeId="urn:microsoft.com/office/officeart/2005/8/colors/accent1_1" csCatId="accent1" phldr="1"/>
      <dgm:spPr/>
      <dgm:t>
        <a:bodyPr/>
        <a:lstStyle/>
        <a:p>
          <a:endParaRPr lang="en-US"/>
        </a:p>
      </dgm:t>
    </dgm:pt>
    <dgm:pt modelId="{0D23C0C8-FA6D-4AC7-8AC2-03C2DBD570B2}">
      <dgm:prSet phldrT="[Text]" custT="1"/>
      <dgm:spPr/>
      <dgm:t>
        <a:bodyPr/>
        <a:lstStyle/>
        <a:p>
          <a:r>
            <a:rPr lang="en-US" sz="2000" dirty="0">
              <a:effectLst/>
            </a:rPr>
            <a:t>Julio – </a:t>
          </a:r>
          <a:r>
            <a:rPr lang="en-US" sz="2000" dirty="0" err="1">
              <a:effectLst/>
            </a:rPr>
            <a:t>Septiembre</a:t>
          </a:r>
          <a:r>
            <a:rPr lang="en-US" sz="2000" dirty="0">
              <a:effectLst/>
            </a:rPr>
            <a:t> 2022
</a:t>
          </a:r>
        </a:p>
      </dgm:t>
    </dgm:pt>
    <dgm:pt modelId="{DA3B9920-E451-49BF-85E6-E2CF89127DD8}" type="parTrans" cxnId="{2A29BB25-D76B-45C1-BF0B-0312AF16F91D}">
      <dgm:prSet/>
      <dgm:spPr/>
      <dgm:t>
        <a:bodyPr/>
        <a:lstStyle/>
        <a:p>
          <a:endParaRPr lang="en-US"/>
        </a:p>
      </dgm:t>
    </dgm:pt>
    <dgm:pt modelId="{09082C4B-29EC-41AF-8851-30C824196785}" type="sibTrans" cxnId="{2A29BB25-D76B-45C1-BF0B-0312AF16F91D}">
      <dgm:prSet/>
      <dgm:spPr>
        <a:noFill/>
      </dgm:spPr>
      <dgm:t>
        <a:bodyPr/>
        <a:lstStyle/>
        <a:p>
          <a:endParaRPr lang="en-US"/>
        </a:p>
      </dgm:t>
    </dgm:pt>
    <dgm:pt modelId="{89A1E8E6-5400-427C-83F9-653AF9B7E93E}">
      <dgm:prSet phldrT="[Text]" custT="1"/>
      <dgm:spPr/>
      <dgm:t>
        <a:bodyPr/>
        <a:lstStyle/>
        <a:p>
          <a:r>
            <a:rPr lang="en-US" sz="2000" dirty="0" err="1">
              <a:effectLst/>
            </a:rPr>
            <a:t>Enero</a:t>
          </a:r>
          <a:r>
            <a:rPr lang="en-US" sz="2000" dirty="0">
              <a:effectLst/>
            </a:rPr>
            <a:t> 2023
</a:t>
          </a:r>
        </a:p>
      </dgm:t>
    </dgm:pt>
    <dgm:pt modelId="{6FEFD061-07E7-4A46-88B7-EBA336C407E3}" type="parTrans" cxnId="{B4661091-C065-4AB4-8FE8-A4DF1CD6A118}">
      <dgm:prSet/>
      <dgm:spPr/>
      <dgm:t>
        <a:bodyPr/>
        <a:lstStyle/>
        <a:p>
          <a:endParaRPr lang="en-US"/>
        </a:p>
      </dgm:t>
    </dgm:pt>
    <dgm:pt modelId="{A0B5E135-329D-46B0-8F3F-F2DC154F4B9D}" type="sibTrans" cxnId="{B4661091-C065-4AB4-8FE8-A4DF1CD6A118}">
      <dgm:prSet/>
      <dgm:spPr>
        <a:noFill/>
      </dgm:spPr>
      <dgm:t>
        <a:bodyPr/>
        <a:lstStyle/>
        <a:p>
          <a:endParaRPr lang="en-US"/>
        </a:p>
      </dgm:t>
    </dgm:pt>
    <dgm:pt modelId="{6CB2A0AC-CF85-4400-8DD1-F009376861DE}">
      <dgm:prSet phldrT="[Text]" custT="1"/>
      <dgm:spPr/>
      <dgm:t>
        <a:bodyPr/>
        <a:lstStyle/>
        <a:p>
          <a:r>
            <a:rPr lang="en-US" sz="2000" dirty="0" err="1">
              <a:effectLst/>
            </a:rPr>
            <a:t>Febrero</a:t>
          </a:r>
          <a:r>
            <a:rPr lang="en-US" sz="2000" dirty="0">
              <a:effectLst/>
            </a:rPr>
            <a:t> 2023
</a:t>
          </a:r>
        </a:p>
      </dgm:t>
    </dgm:pt>
    <dgm:pt modelId="{D3C6D6B9-C1C3-4D9A-A5BA-0D9AE92D83F4}" type="parTrans" cxnId="{E37A22E3-1D72-4DB6-ADAE-D5FAE8624C4C}">
      <dgm:prSet/>
      <dgm:spPr/>
      <dgm:t>
        <a:bodyPr/>
        <a:lstStyle/>
        <a:p>
          <a:endParaRPr lang="en-US"/>
        </a:p>
      </dgm:t>
    </dgm:pt>
    <dgm:pt modelId="{6E81478F-E530-44CF-94F4-4AC10D1FF03E}" type="sibTrans" cxnId="{E37A22E3-1D72-4DB6-ADAE-D5FAE8624C4C}">
      <dgm:prSet/>
      <dgm:spPr>
        <a:noFill/>
      </dgm:spPr>
      <dgm:t>
        <a:bodyPr/>
        <a:lstStyle/>
        <a:p>
          <a:endParaRPr lang="en-US"/>
        </a:p>
      </dgm:t>
    </dgm:pt>
    <dgm:pt modelId="{856098F7-4581-4143-8F52-5ADFDA7FDAF4}">
      <dgm:prSet phldrT="[Text]" custT="1"/>
      <dgm:spPr/>
      <dgm:t>
        <a:bodyPr/>
        <a:lstStyle/>
        <a:p>
          <a:r>
            <a:rPr lang="en-US" sz="2000" dirty="0" err="1"/>
            <a:t>Diciembre</a:t>
          </a:r>
          <a:r>
            <a:rPr lang="en-US" sz="2000" dirty="0"/>
            <a:t> 2023
</a:t>
          </a:r>
        </a:p>
      </dgm:t>
    </dgm:pt>
    <dgm:pt modelId="{59479D49-95B5-4405-8C8D-94EB4CEB9E9F}" type="parTrans" cxnId="{291F5721-32CD-4266-9FCE-8049AEAC1C4B}">
      <dgm:prSet/>
      <dgm:spPr/>
      <dgm:t>
        <a:bodyPr/>
        <a:lstStyle/>
        <a:p>
          <a:endParaRPr lang="en-US"/>
        </a:p>
      </dgm:t>
    </dgm:pt>
    <dgm:pt modelId="{C9D3CFFF-94E6-44C2-ABBF-0B6FA25770EA}" type="sibTrans" cxnId="{291F5721-32CD-4266-9FCE-8049AEAC1C4B}">
      <dgm:prSet/>
      <dgm:spPr/>
      <dgm:t>
        <a:bodyPr/>
        <a:lstStyle/>
        <a:p>
          <a:endParaRPr lang="en-US"/>
        </a:p>
      </dgm:t>
    </dgm:pt>
    <dgm:pt modelId="{D9B5759A-B731-43DD-83A6-CE399B619A00}">
      <dgm:prSet custT="1"/>
      <dgm:spPr/>
      <dgm:t>
        <a:bodyPr/>
        <a:lstStyle/>
        <a:p>
          <a:r>
            <a:rPr lang="en-US" sz="2000" dirty="0">
              <a:effectLst/>
            </a:rPr>
            <a:t>Abril – Junio 2023
</a:t>
          </a:r>
          <a:endParaRPr lang="en-US" sz="1600" dirty="0">
            <a:effectLst/>
          </a:endParaRPr>
        </a:p>
      </dgm:t>
    </dgm:pt>
    <dgm:pt modelId="{D2114D5B-AEA1-429E-B695-12C4BBD380CE}" type="parTrans" cxnId="{4402AAB3-09CB-4E18-A1C7-FD875FB9A0F0}">
      <dgm:prSet/>
      <dgm:spPr/>
      <dgm:t>
        <a:bodyPr/>
        <a:lstStyle/>
        <a:p>
          <a:endParaRPr lang="en-US"/>
        </a:p>
      </dgm:t>
    </dgm:pt>
    <dgm:pt modelId="{4CBC67F9-4180-4592-8CB3-1DD96EDC63FE}" type="sibTrans" cxnId="{4402AAB3-09CB-4E18-A1C7-FD875FB9A0F0}">
      <dgm:prSet/>
      <dgm:spPr>
        <a:noFill/>
      </dgm:spPr>
      <dgm:t>
        <a:bodyPr/>
        <a:lstStyle/>
        <a:p>
          <a:endParaRPr lang="en-US"/>
        </a:p>
      </dgm:t>
    </dgm:pt>
    <dgm:pt modelId="{E3FCE2AA-1F80-4B3A-AEAF-6D856BDD3FF9}">
      <dgm:prSet custT="1"/>
      <dgm:spPr/>
      <dgm:t>
        <a:bodyPr/>
        <a:lstStyle/>
        <a:p>
          <a:r>
            <a:rPr lang="en-US" sz="2000" dirty="0" err="1">
              <a:effectLst/>
            </a:rPr>
            <a:t>Febrero</a:t>
          </a:r>
          <a:r>
            <a:rPr lang="en-US" sz="2000" dirty="0">
              <a:effectLst/>
            </a:rPr>
            <a:t>/ </a:t>
          </a:r>
          <a:r>
            <a:rPr lang="en-US" sz="2000" dirty="0" err="1">
              <a:effectLst/>
            </a:rPr>
            <a:t>Marzo</a:t>
          </a:r>
          <a:r>
            <a:rPr lang="en-US" sz="2000" dirty="0">
              <a:effectLst/>
            </a:rPr>
            <a:t> 2023 
</a:t>
          </a:r>
        </a:p>
      </dgm:t>
    </dgm:pt>
    <dgm:pt modelId="{95DD3538-2B69-4AA3-9FBD-0F9CA900E337}" type="parTrans" cxnId="{2D1AA1E5-F603-4C6B-B895-CD006094DABB}">
      <dgm:prSet/>
      <dgm:spPr/>
      <dgm:t>
        <a:bodyPr/>
        <a:lstStyle/>
        <a:p>
          <a:endParaRPr lang="en-US"/>
        </a:p>
      </dgm:t>
    </dgm:pt>
    <dgm:pt modelId="{E274AB0C-4F98-4CBD-AA37-897D0E8737E7}" type="sibTrans" cxnId="{2D1AA1E5-F603-4C6B-B895-CD006094DABB}">
      <dgm:prSet/>
      <dgm:spPr>
        <a:noFill/>
      </dgm:spPr>
      <dgm:t>
        <a:bodyPr/>
        <a:lstStyle/>
        <a:p>
          <a:endParaRPr lang="en-US"/>
        </a:p>
      </dgm:t>
    </dgm:pt>
    <dgm:pt modelId="{55666C40-F601-4D71-98DC-CB2B762AC6A9}">
      <dgm:prSet custT="1"/>
      <dgm:spPr/>
      <dgm:t>
        <a:bodyPr/>
        <a:lstStyle/>
        <a:p>
          <a:r>
            <a:rPr lang="en-US" sz="2000" dirty="0">
              <a:effectLst/>
            </a:rPr>
            <a:t>Agosto – </a:t>
          </a:r>
          <a:r>
            <a:rPr lang="en-US" sz="2000" dirty="0" err="1">
              <a:effectLst/>
            </a:rPr>
            <a:t>Septiembre</a:t>
          </a:r>
          <a:r>
            <a:rPr lang="en-US" sz="2000" dirty="0">
              <a:effectLst/>
            </a:rPr>
            <a:t> 2023
</a:t>
          </a:r>
        </a:p>
      </dgm:t>
    </dgm:pt>
    <dgm:pt modelId="{B4C9B068-BF23-4F74-8AF0-FD93DE7160A8}" type="parTrans" cxnId="{976FDFBC-CED4-45EE-8D42-62BC4CA278C2}">
      <dgm:prSet/>
      <dgm:spPr/>
      <dgm:t>
        <a:bodyPr/>
        <a:lstStyle/>
        <a:p>
          <a:endParaRPr lang="en-US"/>
        </a:p>
      </dgm:t>
    </dgm:pt>
    <dgm:pt modelId="{67CFA61B-050A-4EE0-A5C5-164143B30731}" type="sibTrans" cxnId="{976FDFBC-CED4-45EE-8D42-62BC4CA278C2}">
      <dgm:prSet/>
      <dgm:spPr>
        <a:noFill/>
      </dgm:spPr>
      <dgm:t>
        <a:bodyPr/>
        <a:lstStyle/>
        <a:p>
          <a:endParaRPr lang="en-US"/>
        </a:p>
      </dgm:t>
    </dgm:pt>
    <dgm:pt modelId="{D2BFCEEB-3B1B-4518-A508-346A87B74A87}" type="pres">
      <dgm:prSet presAssocID="{B274CB3F-56DD-40B1-B5A4-85AB91022F08}" presName="Name0" presStyleCnt="0">
        <dgm:presLayoutVars>
          <dgm:dir/>
          <dgm:resizeHandles val="exact"/>
        </dgm:presLayoutVars>
      </dgm:prSet>
      <dgm:spPr/>
    </dgm:pt>
    <dgm:pt modelId="{04A825B2-6A40-4FC1-ADA4-317194188FBD}" type="pres">
      <dgm:prSet presAssocID="{0D23C0C8-FA6D-4AC7-8AC2-03C2DBD570B2}" presName="node" presStyleLbl="node1" presStyleIdx="0" presStyleCnt="7">
        <dgm:presLayoutVars>
          <dgm:bulletEnabled val="1"/>
        </dgm:presLayoutVars>
      </dgm:prSet>
      <dgm:spPr/>
    </dgm:pt>
    <dgm:pt modelId="{BD294F33-DE03-4E0B-AC54-9BF67FEEA3E3}" type="pres">
      <dgm:prSet presAssocID="{09082C4B-29EC-41AF-8851-30C824196785}" presName="sibTrans" presStyleLbl="sibTrans2D1" presStyleIdx="0" presStyleCnt="6"/>
      <dgm:spPr/>
    </dgm:pt>
    <dgm:pt modelId="{CD5A6FA3-77E4-4C35-9867-18B70EE5E01D}" type="pres">
      <dgm:prSet presAssocID="{09082C4B-29EC-41AF-8851-30C824196785}" presName="connectorText" presStyleLbl="sibTrans2D1" presStyleIdx="0" presStyleCnt="6"/>
      <dgm:spPr/>
    </dgm:pt>
    <dgm:pt modelId="{C192980C-1D14-4BB3-8AF6-EFE7453C7A5D}" type="pres">
      <dgm:prSet presAssocID="{89A1E8E6-5400-427C-83F9-653AF9B7E93E}" presName="node" presStyleLbl="node1" presStyleIdx="1" presStyleCnt="7">
        <dgm:presLayoutVars>
          <dgm:bulletEnabled val="1"/>
        </dgm:presLayoutVars>
      </dgm:prSet>
      <dgm:spPr/>
    </dgm:pt>
    <dgm:pt modelId="{AECF5E41-5419-4EAE-BFFD-8D1FEA9AF19C}" type="pres">
      <dgm:prSet presAssocID="{A0B5E135-329D-46B0-8F3F-F2DC154F4B9D}" presName="sibTrans" presStyleLbl="sibTrans2D1" presStyleIdx="1" presStyleCnt="6"/>
      <dgm:spPr/>
    </dgm:pt>
    <dgm:pt modelId="{CE85D8B5-E1A6-437C-8507-71D6823378B2}" type="pres">
      <dgm:prSet presAssocID="{A0B5E135-329D-46B0-8F3F-F2DC154F4B9D}" presName="connectorText" presStyleLbl="sibTrans2D1" presStyleIdx="1" presStyleCnt="6"/>
      <dgm:spPr/>
    </dgm:pt>
    <dgm:pt modelId="{57978611-F9AA-4BAC-ACBE-4195E2296E79}" type="pres">
      <dgm:prSet presAssocID="{6CB2A0AC-CF85-4400-8DD1-F009376861DE}" presName="node" presStyleLbl="node1" presStyleIdx="2" presStyleCnt="7">
        <dgm:presLayoutVars>
          <dgm:bulletEnabled val="1"/>
        </dgm:presLayoutVars>
      </dgm:prSet>
      <dgm:spPr/>
    </dgm:pt>
    <dgm:pt modelId="{FD912E99-068C-4E1A-9F64-755397719D6B}" type="pres">
      <dgm:prSet presAssocID="{6E81478F-E530-44CF-94F4-4AC10D1FF03E}" presName="sibTrans" presStyleLbl="sibTrans2D1" presStyleIdx="2" presStyleCnt="6"/>
      <dgm:spPr/>
    </dgm:pt>
    <dgm:pt modelId="{63F5475C-4B7F-455E-B0EF-B36A2F56BACF}" type="pres">
      <dgm:prSet presAssocID="{6E81478F-E530-44CF-94F4-4AC10D1FF03E}" presName="connectorText" presStyleLbl="sibTrans2D1" presStyleIdx="2" presStyleCnt="6"/>
      <dgm:spPr/>
    </dgm:pt>
    <dgm:pt modelId="{2019D471-3AA1-48B7-9E69-9CC46AE15898}" type="pres">
      <dgm:prSet presAssocID="{E3FCE2AA-1F80-4B3A-AEAF-6D856BDD3FF9}" presName="node" presStyleLbl="node1" presStyleIdx="3" presStyleCnt="7">
        <dgm:presLayoutVars>
          <dgm:bulletEnabled val="1"/>
        </dgm:presLayoutVars>
      </dgm:prSet>
      <dgm:spPr/>
    </dgm:pt>
    <dgm:pt modelId="{37DB6090-5C56-4F3C-AF2C-09735B342D10}" type="pres">
      <dgm:prSet presAssocID="{E274AB0C-4F98-4CBD-AA37-897D0E8737E7}" presName="sibTrans" presStyleLbl="sibTrans2D1" presStyleIdx="3" presStyleCnt="6"/>
      <dgm:spPr/>
    </dgm:pt>
    <dgm:pt modelId="{288CD177-66BE-4C52-BA5B-4EDE829D06B7}" type="pres">
      <dgm:prSet presAssocID="{E274AB0C-4F98-4CBD-AA37-897D0E8737E7}" presName="connectorText" presStyleLbl="sibTrans2D1" presStyleIdx="3" presStyleCnt="6"/>
      <dgm:spPr/>
    </dgm:pt>
    <dgm:pt modelId="{0EA0BCB3-5130-4538-B094-70CC315C5D2B}" type="pres">
      <dgm:prSet presAssocID="{D9B5759A-B731-43DD-83A6-CE399B619A00}" presName="node" presStyleLbl="node1" presStyleIdx="4" presStyleCnt="7">
        <dgm:presLayoutVars>
          <dgm:bulletEnabled val="1"/>
        </dgm:presLayoutVars>
      </dgm:prSet>
      <dgm:spPr/>
    </dgm:pt>
    <dgm:pt modelId="{0561936B-7C9A-46A0-AF43-F013F05F9B7A}" type="pres">
      <dgm:prSet presAssocID="{4CBC67F9-4180-4592-8CB3-1DD96EDC63FE}" presName="sibTrans" presStyleLbl="sibTrans2D1" presStyleIdx="4" presStyleCnt="6"/>
      <dgm:spPr/>
    </dgm:pt>
    <dgm:pt modelId="{FA3E0EF2-04BD-48F8-80BF-1D7A3F3CB263}" type="pres">
      <dgm:prSet presAssocID="{4CBC67F9-4180-4592-8CB3-1DD96EDC63FE}" presName="connectorText" presStyleLbl="sibTrans2D1" presStyleIdx="4" presStyleCnt="6"/>
      <dgm:spPr/>
    </dgm:pt>
    <dgm:pt modelId="{B634397D-2950-4AED-B03B-93E344F04A2B}" type="pres">
      <dgm:prSet presAssocID="{55666C40-F601-4D71-98DC-CB2B762AC6A9}" presName="node" presStyleLbl="node1" presStyleIdx="5" presStyleCnt="7">
        <dgm:presLayoutVars>
          <dgm:bulletEnabled val="1"/>
        </dgm:presLayoutVars>
      </dgm:prSet>
      <dgm:spPr/>
    </dgm:pt>
    <dgm:pt modelId="{E5F11941-DF65-4B6F-8BEC-FE931830FAAE}" type="pres">
      <dgm:prSet presAssocID="{67CFA61B-050A-4EE0-A5C5-164143B30731}" presName="sibTrans" presStyleLbl="sibTrans2D1" presStyleIdx="5" presStyleCnt="6"/>
      <dgm:spPr/>
    </dgm:pt>
    <dgm:pt modelId="{FE8DD3DB-2604-4D2A-9E08-F18757D4D5A9}" type="pres">
      <dgm:prSet presAssocID="{67CFA61B-050A-4EE0-A5C5-164143B30731}" presName="connectorText" presStyleLbl="sibTrans2D1" presStyleIdx="5" presStyleCnt="6"/>
      <dgm:spPr/>
    </dgm:pt>
    <dgm:pt modelId="{8BC363B3-621A-4415-B263-C7B70810FDDE}" type="pres">
      <dgm:prSet presAssocID="{856098F7-4581-4143-8F52-5ADFDA7FDAF4}" presName="node" presStyleLbl="node1" presStyleIdx="6" presStyleCnt="7">
        <dgm:presLayoutVars>
          <dgm:bulletEnabled val="1"/>
        </dgm:presLayoutVars>
      </dgm:prSet>
      <dgm:spPr/>
    </dgm:pt>
  </dgm:ptLst>
  <dgm:cxnLst>
    <dgm:cxn modelId="{D3A5000F-501D-4F7D-81D8-675EB13720CC}" type="presOf" srcId="{09082C4B-29EC-41AF-8851-30C824196785}" destId="{CD5A6FA3-77E4-4C35-9867-18B70EE5E01D}" srcOrd="1" destOrd="0" presId="urn:microsoft.com/office/officeart/2005/8/layout/process1"/>
    <dgm:cxn modelId="{BFF40515-FD45-48E6-BCEC-1E29CA81CDB3}" type="presOf" srcId="{856098F7-4581-4143-8F52-5ADFDA7FDAF4}" destId="{8BC363B3-621A-4415-B263-C7B70810FDDE}" srcOrd="0" destOrd="0" presId="urn:microsoft.com/office/officeart/2005/8/layout/process1"/>
    <dgm:cxn modelId="{291F5721-32CD-4266-9FCE-8049AEAC1C4B}" srcId="{B274CB3F-56DD-40B1-B5A4-85AB91022F08}" destId="{856098F7-4581-4143-8F52-5ADFDA7FDAF4}" srcOrd="6" destOrd="0" parTransId="{59479D49-95B5-4405-8C8D-94EB4CEB9E9F}" sibTransId="{C9D3CFFF-94E6-44C2-ABBF-0B6FA25770EA}"/>
    <dgm:cxn modelId="{9E167F23-4725-48AB-879A-37799DDF5808}" type="presOf" srcId="{55666C40-F601-4D71-98DC-CB2B762AC6A9}" destId="{B634397D-2950-4AED-B03B-93E344F04A2B}" srcOrd="0" destOrd="0" presId="urn:microsoft.com/office/officeart/2005/8/layout/process1"/>
    <dgm:cxn modelId="{2A29BB25-D76B-45C1-BF0B-0312AF16F91D}" srcId="{B274CB3F-56DD-40B1-B5A4-85AB91022F08}" destId="{0D23C0C8-FA6D-4AC7-8AC2-03C2DBD570B2}" srcOrd="0" destOrd="0" parTransId="{DA3B9920-E451-49BF-85E6-E2CF89127DD8}" sibTransId="{09082C4B-29EC-41AF-8851-30C824196785}"/>
    <dgm:cxn modelId="{5F669C5E-1CED-4649-9A36-A8CE5F756611}" type="presOf" srcId="{E274AB0C-4F98-4CBD-AA37-897D0E8737E7}" destId="{288CD177-66BE-4C52-BA5B-4EDE829D06B7}" srcOrd="1" destOrd="0" presId="urn:microsoft.com/office/officeart/2005/8/layout/process1"/>
    <dgm:cxn modelId="{EF816B41-7114-477B-8544-895495254506}" type="presOf" srcId="{09082C4B-29EC-41AF-8851-30C824196785}" destId="{BD294F33-DE03-4E0B-AC54-9BF67FEEA3E3}" srcOrd="0" destOrd="0" presId="urn:microsoft.com/office/officeart/2005/8/layout/process1"/>
    <dgm:cxn modelId="{013FB246-6BDA-488C-A4F8-72553045DB96}" type="presOf" srcId="{E274AB0C-4F98-4CBD-AA37-897D0E8737E7}" destId="{37DB6090-5C56-4F3C-AF2C-09735B342D10}" srcOrd="0" destOrd="0" presId="urn:microsoft.com/office/officeart/2005/8/layout/process1"/>
    <dgm:cxn modelId="{0655B846-EC18-4273-A62C-EB6841BA3249}" type="presOf" srcId="{0D23C0C8-FA6D-4AC7-8AC2-03C2DBD570B2}" destId="{04A825B2-6A40-4FC1-ADA4-317194188FBD}" srcOrd="0" destOrd="0" presId="urn:microsoft.com/office/officeart/2005/8/layout/process1"/>
    <dgm:cxn modelId="{612A6648-F796-40C6-A0F5-623B67B67DAC}" type="presOf" srcId="{6E81478F-E530-44CF-94F4-4AC10D1FF03E}" destId="{63F5475C-4B7F-455E-B0EF-B36A2F56BACF}" srcOrd="1" destOrd="0" presId="urn:microsoft.com/office/officeart/2005/8/layout/process1"/>
    <dgm:cxn modelId="{FDB9C052-D9C4-4545-ACF8-0D6EA0E99524}" type="presOf" srcId="{4CBC67F9-4180-4592-8CB3-1DD96EDC63FE}" destId="{0561936B-7C9A-46A0-AF43-F013F05F9B7A}" srcOrd="0" destOrd="0" presId="urn:microsoft.com/office/officeart/2005/8/layout/process1"/>
    <dgm:cxn modelId="{7ABCCA7C-9C76-4FE1-871B-BFBAF3282AAD}" type="presOf" srcId="{A0B5E135-329D-46B0-8F3F-F2DC154F4B9D}" destId="{CE85D8B5-E1A6-437C-8507-71D6823378B2}" srcOrd="1" destOrd="0" presId="urn:microsoft.com/office/officeart/2005/8/layout/process1"/>
    <dgm:cxn modelId="{B25EF780-2AA0-4D09-ACDF-27FCB9CDBB57}" type="presOf" srcId="{B274CB3F-56DD-40B1-B5A4-85AB91022F08}" destId="{D2BFCEEB-3B1B-4518-A508-346A87B74A87}" srcOrd="0" destOrd="0" presId="urn:microsoft.com/office/officeart/2005/8/layout/process1"/>
    <dgm:cxn modelId="{DAF77788-2EE1-4900-9B3E-148D9AFD103E}" type="presOf" srcId="{67CFA61B-050A-4EE0-A5C5-164143B30731}" destId="{E5F11941-DF65-4B6F-8BEC-FE931830FAAE}" srcOrd="0" destOrd="0" presId="urn:microsoft.com/office/officeart/2005/8/layout/process1"/>
    <dgm:cxn modelId="{B4661091-C065-4AB4-8FE8-A4DF1CD6A118}" srcId="{B274CB3F-56DD-40B1-B5A4-85AB91022F08}" destId="{89A1E8E6-5400-427C-83F9-653AF9B7E93E}" srcOrd="1" destOrd="0" parTransId="{6FEFD061-07E7-4A46-88B7-EBA336C407E3}" sibTransId="{A0B5E135-329D-46B0-8F3F-F2DC154F4B9D}"/>
    <dgm:cxn modelId="{A42FB69D-A1E8-4E70-9384-62B53343BEF2}" type="presOf" srcId="{A0B5E135-329D-46B0-8F3F-F2DC154F4B9D}" destId="{AECF5E41-5419-4EAE-BFFD-8D1FEA9AF19C}" srcOrd="0" destOrd="0" presId="urn:microsoft.com/office/officeart/2005/8/layout/process1"/>
    <dgm:cxn modelId="{7495F5A8-6485-49E5-A16C-65E1E0B910DE}" type="presOf" srcId="{D9B5759A-B731-43DD-83A6-CE399B619A00}" destId="{0EA0BCB3-5130-4538-B094-70CC315C5D2B}" srcOrd="0" destOrd="0" presId="urn:microsoft.com/office/officeart/2005/8/layout/process1"/>
    <dgm:cxn modelId="{E06CA4AC-B4A6-4589-86FB-E81FE5F94723}" type="presOf" srcId="{6CB2A0AC-CF85-4400-8DD1-F009376861DE}" destId="{57978611-F9AA-4BAC-ACBE-4195E2296E79}" srcOrd="0" destOrd="0" presId="urn:microsoft.com/office/officeart/2005/8/layout/process1"/>
    <dgm:cxn modelId="{4402AAB3-09CB-4E18-A1C7-FD875FB9A0F0}" srcId="{B274CB3F-56DD-40B1-B5A4-85AB91022F08}" destId="{D9B5759A-B731-43DD-83A6-CE399B619A00}" srcOrd="4" destOrd="0" parTransId="{D2114D5B-AEA1-429E-B695-12C4BBD380CE}" sibTransId="{4CBC67F9-4180-4592-8CB3-1DD96EDC63FE}"/>
    <dgm:cxn modelId="{2FA597B4-6313-4F42-9968-BC9C65981D3A}" type="presOf" srcId="{4CBC67F9-4180-4592-8CB3-1DD96EDC63FE}" destId="{FA3E0EF2-04BD-48F8-80BF-1D7A3F3CB263}" srcOrd="1" destOrd="0" presId="urn:microsoft.com/office/officeart/2005/8/layout/process1"/>
    <dgm:cxn modelId="{6BE3F9B9-D642-4392-897B-F4D4206D2333}" type="presOf" srcId="{6E81478F-E530-44CF-94F4-4AC10D1FF03E}" destId="{FD912E99-068C-4E1A-9F64-755397719D6B}" srcOrd="0" destOrd="0" presId="urn:microsoft.com/office/officeart/2005/8/layout/process1"/>
    <dgm:cxn modelId="{976FDFBC-CED4-45EE-8D42-62BC4CA278C2}" srcId="{B274CB3F-56DD-40B1-B5A4-85AB91022F08}" destId="{55666C40-F601-4D71-98DC-CB2B762AC6A9}" srcOrd="5" destOrd="0" parTransId="{B4C9B068-BF23-4F74-8AF0-FD93DE7160A8}" sibTransId="{67CFA61B-050A-4EE0-A5C5-164143B30731}"/>
    <dgm:cxn modelId="{02C550DA-5F0D-46BC-96D1-EB9054589330}" type="presOf" srcId="{E3FCE2AA-1F80-4B3A-AEAF-6D856BDD3FF9}" destId="{2019D471-3AA1-48B7-9E69-9CC46AE15898}" srcOrd="0" destOrd="0" presId="urn:microsoft.com/office/officeart/2005/8/layout/process1"/>
    <dgm:cxn modelId="{5D4447E1-4F96-4121-949F-62328E5C789F}" type="presOf" srcId="{67CFA61B-050A-4EE0-A5C5-164143B30731}" destId="{FE8DD3DB-2604-4D2A-9E08-F18757D4D5A9}" srcOrd="1" destOrd="0" presId="urn:microsoft.com/office/officeart/2005/8/layout/process1"/>
    <dgm:cxn modelId="{E37A22E3-1D72-4DB6-ADAE-D5FAE8624C4C}" srcId="{B274CB3F-56DD-40B1-B5A4-85AB91022F08}" destId="{6CB2A0AC-CF85-4400-8DD1-F009376861DE}" srcOrd="2" destOrd="0" parTransId="{D3C6D6B9-C1C3-4D9A-A5BA-0D9AE92D83F4}" sibTransId="{6E81478F-E530-44CF-94F4-4AC10D1FF03E}"/>
    <dgm:cxn modelId="{2D1AA1E5-F603-4C6B-B895-CD006094DABB}" srcId="{B274CB3F-56DD-40B1-B5A4-85AB91022F08}" destId="{E3FCE2AA-1F80-4B3A-AEAF-6D856BDD3FF9}" srcOrd="3" destOrd="0" parTransId="{95DD3538-2B69-4AA3-9FBD-0F9CA900E337}" sibTransId="{E274AB0C-4F98-4CBD-AA37-897D0E8737E7}"/>
    <dgm:cxn modelId="{7DB65AEB-2B67-48B8-9C5B-1A6EF26E1ECC}" type="presOf" srcId="{89A1E8E6-5400-427C-83F9-653AF9B7E93E}" destId="{C192980C-1D14-4BB3-8AF6-EFE7453C7A5D}" srcOrd="0" destOrd="0" presId="urn:microsoft.com/office/officeart/2005/8/layout/process1"/>
    <dgm:cxn modelId="{9A65F2DD-6600-404B-829F-221C6DD2D78C}" type="presParOf" srcId="{D2BFCEEB-3B1B-4518-A508-346A87B74A87}" destId="{04A825B2-6A40-4FC1-ADA4-317194188FBD}" srcOrd="0" destOrd="0" presId="urn:microsoft.com/office/officeart/2005/8/layout/process1"/>
    <dgm:cxn modelId="{07782757-F1D9-454A-B733-1D5CCBC4B784}" type="presParOf" srcId="{D2BFCEEB-3B1B-4518-A508-346A87B74A87}" destId="{BD294F33-DE03-4E0B-AC54-9BF67FEEA3E3}" srcOrd="1" destOrd="0" presId="urn:microsoft.com/office/officeart/2005/8/layout/process1"/>
    <dgm:cxn modelId="{54FC2132-4F43-45DB-86C7-042D2870A1A2}" type="presParOf" srcId="{BD294F33-DE03-4E0B-AC54-9BF67FEEA3E3}" destId="{CD5A6FA3-77E4-4C35-9867-18B70EE5E01D}" srcOrd="0" destOrd="0" presId="urn:microsoft.com/office/officeart/2005/8/layout/process1"/>
    <dgm:cxn modelId="{61DAD152-69D5-404E-B02E-8E6AD2D2F65C}" type="presParOf" srcId="{D2BFCEEB-3B1B-4518-A508-346A87B74A87}" destId="{C192980C-1D14-4BB3-8AF6-EFE7453C7A5D}" srcOrd="2" destOrd="0" presId="urn:microsoft.com/office/officeart/2005/8/layout/process1"/>
    <dgm:cxn modelId="{CA7D479D-D315-4720-8AB5-95A6EF921111}" type="presParOf" srcId="{D2BFCEEB-3B1B-4518-A508-346A87B74A87}" destId="{AECF5E41-5419-4EAE-BFFD-8D1FEA9AF19C}" srcOrd="3" destOrd="0" presId="urn:microsoft.com/office/officeart/2005/8/layout/process1"/>
    <dgm:cxn modelId="{D3DFEF5B-26CF-4C28-975B-69F8A56FAD09}" type="presParOf" srcId="{AECF5E41-5419-4EAE-BFFD-8D1FEA9AF19C}" destId="{CE85D8B5-E1A6-437C-8507-71D6823378B2}" srcOrd="0" destOrd="0" presId="urn:microsoft.com/office/officeart/2005/8/layout/process1"/>
    <dgm:cxn modelId="{D99565DA-8B06-4928-99F3-3D761FCEC50D}" type="presParOf" srcId="{D2BFCEEB-3B1B-4518-A508-346A87B74A87}" destId="{57978611-F9AA-4BAC-ACBE-4195E2296E79}" srcOrd="4" destOrd="0" presId="urn:microsoft.com/office/officeart/2005/8/layout/process1"/>
    <dgm:cxn modelId="{70A9779C-1F79-4E84-81C2-C4CFD5CD87FB}" type="presParOf" srcId="{D2BFCEEB-3B1B-4518-A508-346A87B74A87}" destId="{FD912E99-068C-4E1A-9F64-755397719D6B}" srcOrd="5" destOrd="0" presId="urn:microsoft.com/office/officeart/2005/8/layout/process1"/>
    <dgm:cxn modelId="{46932DF7-1D79-4861-B07F-7C5567B8D9F7}" type="presParOf" srcId="{FD912E99-068C-4E1A-9F64-755397719D6B}" destId="{63F5475C-4B7F-455E-B0EF-B36A2F56BACF}" srcOrd="0" destOrd="0" presId="urn:microsoft.com/office/officeart/2005/8/layout/process1"/>
    <dgm:cxn modelId="{41841209-0B5A-4869-841D-2430D0B680C0}" type="presParOf" srcId="{D2BFCEEB-3B1B-4518-A508-346A87B74A87}" destId="{2019D471-3AA1-48B7-9E69-9CC46AE15898}" srcOrd="6" destOrd="0" presId="urn:microsoft.com/office/officeart/2005/8/layout/process1"/>
    <dgm:cxn modelId="{D0D3F088-E64F-4E6A-B01A-63AA9A380EFD}" type="presParOf" srcId="{D2BFCEEB-3B1B-4518-A508-346A87B74A87}" destId="{37DB6090-5C56-4F3C-AF2C-09735B342D10}" srcOrd="7" destOrd="0" presId="urn:microsoft.com/office/officeart/2005/8/layout/process1"/>
    <dgm:cxn modelId="{CB189CC8-DAD6-45FD-9A22-7198BE4E1259}" type="presParOf" srcId="{37DB6090-5C56-4F3C-AF2C-09735B342D10}" destId="{288CD177-66BE-4C52-BA5B-4EDE829D06B7}" srcOrd="0" destOrd="0" presId="urn:microsoft.com/office/officeart/2005/8/layout/process1"/>
    <dgm:cxn modelId="{3DE04FB9-2F32-4843-A28E-11470143E6C1}" type="presParOf" srcId="{D2BFCEEB-3B1B-4518-A508-346A87B74A87}" destId="{0EA0BCB3-5130-4538-B094-70CC315C5D2B}" srcOrd="8" destOrd="0" presId="urn:microsoft.com/office/officeart/2005/8/layout/process1"/>
    <dgm:cxn modelId="{827A919E-AF30-44A9-9514-CDF240F42C97}" type="presParOf" srcId="{D2BFCEEB-3B1B-4518-A508-346A87B74A87}" destId="{0561936B-7C9A-46A0-AF43-F013F05F9B7A}" srcOrd="9" destOrd="0" presId="urn:microsoft.com/office/officeart/2005/8/layout/process1"/>
    <dgm:cxn modelId="{F684BC3D-9E53-45F5-BA0F-F1FD7F10A7C4}" type="presParOf" srcId="{0561936B-7C9A-46A0-AF43-F013F05F9B7A}" destId="{FA3E0EF2-04BD-48F8-80BF-1D7A3F3CB263}" srcOrd="0" destOrd="0" presId="urn:microsoft.com/office/officeart/2005/8/layout/process1"/>
    <dgm:cxn modelId="{7F8E3A89-B9D0-4D3A-9414-DBB81B959EE6}" type="presParOf" srcId="{D2BFCEEB-3B1B-4518-A508-346A87B74A87}" destId="{B634397D-2950-4AED-B03B-93E344F04A2B}" srcOrd="10" destOrd="0" presId="urn:microsoft.com/office/officeart/2005/8/layout/process1"/>
    <dgm:cxn modelId="{BA4C04A4-EBC5-4340-B6B9-2CB80DD50733}" type="presParOf" srcId="{D2BFCEEB-3B1B-4518-A508-346A87B74A87}" destId="{E5F11941-DF65-4B6F-8BEC-FE931830FAAE}" srcOrd="11" destOrd="0" presId="urn:microsoft.com/office/officeart/2005/8/layout/process1"/>
    <dgm:cxn modelId="{34EC8FC8-C94F-49F2-B3AB-B227270D996F}" type="presParOf" srcId="{E5F11941-DF65-4B6F-8BEC-FE931830FAAE}" destId="{FE8DD3DB-2604-4D2A-9E08-F18757D4D5A9}" srcOrd="0" destOrd="0" presId="urn:microsoft.com/office/officeart/2005/8/layout/process1"/>
    <dgm:cxn modelId="{74B6D62E-0BB0-439D-A2AA-362BE0091CE0}" type="presParOf" srcId="{D2BFCEEB-3B1B-4518-A508-346A87B74A87}" destId="{8BC363B3-621A-4415-B263-C7B70810FDDE}"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74CB3F-56DD-40B1-B5A4-85AB91022F08}" type="doc">
      <dgm:prSet loTypeId="urn:microsoft.com/office/officeart/2005/8/layout/process1" loCatId="process" qsTypeId="urn:microsoft.com/office/officeart/2005/8/quickstyle/simple2" qsCatId="simple" csTypeId="urn:microsoft.com/office/officeart/2005/8/colors/accent1_3" csCatId="accent1" phldr="1"/>
      <dgm:spPr/>
      <dgm:t>
        <a:bodyPr/>
        <a:lstStyle/>
        <a:p>
          <a:endParaRPr lang="en-US"/>
        </a:p>
      </dgm:t>
    </dgm:pt>
    <dgm:pt modelId="{0D23C0C8-FA6D-4AC7-8AC2-03C2DBD570B2}">
      <dgm:prSet phldrT="[Text]" custT="1"/>
      <dgm:spPr/>
      <dgm:t>
        <a:bodyPr/>
        <a:lstStyle/>
        <a:p>
          <a:r>
            <a:rPr lang="en-US" sz="2000" dirty="0" err="1">
              <a:effectLst/>
            </a:rPr>
            <a:t>Difusión</a:t>
          </a:r>
          <a:endParaRPr lang="en-US" sz="2000" dirty="0">
            <a:effectLst/>
          </a:endParaRPr>
        </a:p>
      </dgm:t>
    </dgm:pt>
    <dgm:pt modelId="{DA3B9920-E451-49BF-85E6-E2CF89127DD8}" type="parTrans" cxnId="{2A29BB25-D76B-45C1-BF0B-0312AF16F91D}">
      <dgm:prSet/>
      <dgm:spPr/>
      <dgm:t>
        <a:bodyPr/>
        <a:lstStyle/>
        <a:p>
          <a:endParaRPr lang="en-US"/>
        </a:p>
      </dgm:t>
    </dgm:pt>
    <dgm:pt modelId="{09082C4B-29EC-41AF-8851-30C824196785}" type="sibTrans" cxnId="{2A29BB25-D76B-45C1-BF0B-0312AF16F91D}">
      <dgm:prSet/>
      <dgm:spPr/>
      <dgm:t>
        <a:bodyPr/>
        <a:lstStyle/>
        <a:p>
          <a:endParaRPr lang="en-US"/>
        </a:p>
      </dgm:t>
    </dgm:pt>
    <dgm:pt modelId="{89A1E8E6-5400-427C-83F9-653AF9B7E93E}">
      <dgm:prSet phldrT="[Text]" custT="1"/>
      <dgm:spPr/>
      <dgm:t>
        <a:bodyPr/>
        <a:lstStyle/>
        <a:p>
          <a:r>
            <a:rPr lang="es-ES" sz="2000" dirty="0" err="1">
              <a:effectLst/>
            </a:rPr>
            <a:t>Admin</a:t>
          </a:r>
          <a:r>
            <a:rPr lang="es-ES" sz="2000" dirty="0">
              <a:effectLst/>
            </a:rPr>
            <a:t>. Borrador del Elemento de Vivienda
</a:t>
          </a:r>
          <a:endParaRPr lang="en-US" sz="2000" dirty="0"/>
        </a:p>
      </dgm:t>
    </dgm:pt>
    <dgm:pt modelId="{6FEFD061-07E7-4A46-88B7-EBA336C407E3}" type="parTrans" cxnId="{B4661091-C065-4AB4-8FE8-A4DF1CD6A118}">
      <dgm:prSet/>
      <dgm:spPr/>
      <dgm:t>
        <a:bodyPr/>
        <a:lstStyle/>
        <a:p>
          <a:endParaRPr lang="en-US"/>
        </a:p>
      </dgm:t>
    </dgm:pt>
    <dgm:pt modelId="{A0B5E135-329D-46B0-8F3F-F2DC154F4B9D}" type="sibTrans" cxnId="{B4661091-C065-4AB4-8FE8-A4DF1CD6A118}">
      <dgm:prSet/>
      <dgm:spPr/>
      <dgm:t>
        <a:bodyPr/>
        <a:lstStyle/>
        <a:p>
          <a:endParaRPr lang="en-US"/>
        </a:p>
      </dgm:t>
    </dgm:pt>
    <dgm:pt modelId="{6CB2A0AC-CF85-4400-8DD1-F009376861DE}">
      <dgm:prSet phldrT="[Text]" custT="1"/>
      <dgm:spPr/>
      <dgm:t>
        <a:bodyPr/>
        <a:lstStyle/>
        <a:p>
          <a:r>
            <a:rPr lang="es-ES" sz="2000" dirty="0">
              <a:effectLst/>
            </a:rPr>
            <a:t>Proyecto de Elemento de Vivienda de Revisión Pública (30-40 días)
</a:t>
          </a:r>
          <a:endParaRPr lang="en-US" sz="2000" dirty="0"/>
        </a:p>
      </dgm:t>
    </dgm:pt>
    <dgm:pt modelId="{D3C6D6B9-C1C3-4D9A-A5BA-0D9AE92D83F4}" type="parTrans" cxnId="{E37A22E3-1D72-4DB6-ADAE-D5FAE8624C4C}">
      <dgm:prSet/>
      <dgm:spPr/>
      <dgm:t>
        <a:bodyPr/>
        <a:lstStyle/>
        <a:p>
          <a:endParaRPr lang="en-US"/>
        </a:p>
      </dgm:t>
    </dgm:pt>
    <dgm:pt modelId="{6E81478F-E530-44CF-94F4-4AC10D1FF03E}" type="sibTrans" cxnId="{E37A22E3-1D72-4DB6-ADAE-D5FAE8624C4C}">
      <dgm:prSet/>
      <dgm:spPr/>
      <dgm:t>
        <a:bodyPr/>
        <a:lstStyle/>
        <a:p>
          <a:endParaRPr lang="en-US"/>
        </a:p>
      </dgm:t>
    </dgm:pt>
    <dgm:pt modelId="{856098F7-4581-4143-8F52-5ADFDA7FDAF4}">
      <dgm:prSet phldrT="[Text]" custT="1"/>
      <dgm:spPr/>
      <dgm:t>
        <a:bodyPr/>
        <a:lstStyle/>
        <a:p>
          <a:r>
            <a:rPr lang="en-US" sz="2000" dirty="0"/>
            <a:t>Audiencias de </a:t>
          </a:r>
          <a:r>
            <a:rPr lang="en-US" sz="2000" dirty="0" err="1"/>
            <a:t>Adopción</a:t>
          </a:r>
          <a:r>
            <a:rPr lang="en-US" sz="2000" dirty="0"/>
            <a:t>
</a:t>
          </a:r>
        </a:p>
      </dgm:t>
    </dgm:pt>
    <dgm:pt modelId="{59479D49-95B5-4405-8C8D-94EB4CEB9E9F}" type="parTrans" cxnId="{291F5721-32CD-4266-9FCE-8049AEAC1C4B}">
      <dgm:prSet/>
      <dgm:spPr/>
      <dgm:t>
        <a:bodyPr/>
        <a:lstStyle/>
        <a:p>
          <a:endParaRPr lang="en-US"/>
        </a:p>
      </dgm:t>
    </dgm:pt>
    <dgm:pt modelId="{C9D3CFFF-94E6-44C2-ABBF-0B6FA25770EA}" type="sibTrans" cxnId="{291F5721-32CD-4266-9FCE-8049AEAC1C4B}">
      <dgm:prSet/>
      <dgm:spPr/>
      <dgm:t>
        <a:bodyPr/>
        <a:lstStyle/>
        <a:p>
          <a:endParaRPr lang="en-US"/>
        </a:p>
      </dgm:t>
    </dgm:pt>
    <dgm:pt modelId="{D9B5759A-B731-43DD-83A6-CE399B619A00}">
      <dgm:prSet custT="1"/>
      <dgm:spPr/>
      <dgm:t>
        <a:bodyPr/>
        <a:lstStyle/>
        <a:p>
          <a:r>
            <a:rPr lang="es-ES" sz="2000" dirty="0">
              <a:effectLst/>
            </a:rPr>
            <a:t>Enviar a HCD – 1ª Revisión (90 días)
</a:t>
          </a:r>
          <a:endParaRPr lang="en-US" sz="2000" dirty="0"/>
        </a:p>
      </dgm:t>
    </dgm:pt>
    <dgm:pt modelId="{D2114D5B-AEA1-429E-B695-12C4BBD380CE}" type="parTrans" cxnId="{4402AAB3-09CB-4E18-A1C7-FD875FB9A0F0}">
      <dgm:prSet/>
      <dgm:spPr/>
      <dgm:t>
        <a:bodyPr/>
        <a:lstStyle/>
        <a:p>
          <a:endParaRPr lang="en-US"/>
        </a:p>
      </dgm:t>
    </dgm:pt>
    <dgm:pt modelId="{4CBC67F9-4180-4592-8CB3-1DD96EDC63FE}" type="sibTrans" cxnId="{4402AAB3-09CB-4E18-A1C7-FD875FB9A0F0}">
      <dgm:prSet/>
      <dgm:spPr/>
      <dgm:t>
        <a:bodyPr/>
        <a:lstStyle/>
        <a:p>
          <a:endParaRPr lang="en-US"/>
        </a:p>
      </dgm:t>
    </dgm:pt>
    <dgm:pt modelId="{E3FCE2AA-1F80-4B3A-AEAF-6D856BDD3FF9}">
      <dgm:prSet custT="1"/>
      <dgm:spPr/>
      <dgm:t>
        <a:bodyPr/>
        <a:lstStyle/>
        <a:p>
          <a:r>
            <a:rPr lang="en-US" sz="2000" dirty="0" err="1">
              <a:effectLst/>
            </a:rPr>
            <a:t>Difusión</a:t>
          </a:r>
          <a:endParaRPr lang="en-US" sz="2000" dirty="0"/>
        </a:p>
      </dgm:t>
    </dgm:pt>
    <dgm:pt modelId="{95DD3538-2B69-4AA3-9FBD-0F9CA900E337}" type="parTrans" cxnId="{2D1AA1E5-F603-4C6B-B895-CD006094DABB}">
      <dgm:prSet/>
      <dgm:spPr/>
      <dgm:t>
        <a:bodyPr/>
        <a:lstStyle/>
        <a:p>
          <a:endParaRPr lang="en-US"/>
        </a:p>
      </dgm:t>
    </dgm:pt>
    <dgm:pt modelId="{E274AB0C-4F98-4CBD-AA37-897D0E8737E7}" type="sibTrans" cxnId="{2D1AA1E5-F603-4C6B-B895-CD006094DABB}">
      <dgm:prSet/>
      <dgm:spPr/>
      <dgm:t>
        <a:bodyPr/>
        <a:lstStyle/>
        <a:p>
          <a:endParaRPr lang="en-US"/>
        </a:p>
      </dgm:t>
    </dgm:pt>
    <dgm:pt modelId="{55666C40-F601-4D71-98DC-CB2B762AC6A9}">
      <dgm:prSet custT="1"/>
      <dgm:spPr/>
      <dgm:t>
        <a:bodyPr/>
        <a:lstStyle/>
        <a:p>
          <a:r>
            <a:rPr lang="es-ES" sz="2000" dirty="0">
              <a:effectLst/>
            </a:rPr>
            <a:t>Enviar a HCD – 2ª Revisión (60 días)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B4C9B068-BF23-4F74-8AF0-FD93DE7160A8}" type="parTrans" cxnId="{976FDFBC-CED4-45EE-8D42-62BC4CA278C2}">
      <dgm:prSet/>
      <dgm:spPr/>
      <dgm:t>
        <a:bodyPr/>
        <a:lstStyle/>
        <a:p>
          <a:endParaRPr lang="en-US"/>
        </a:p>
      </dgm:t>
    </dgm:pt>
    <dgm:pt modelId="{67CFA61B-050A-4EE0-A5C5-164143B30731}" type="sibTrans" cxnId="{976FDFBC-CED4-45EE-8D42-62BC4CA278C2}">
      <dgm:prSet/>
      <dgm:spPr/>
      <dgm:t>
        <a:bodyPr/>
        <a:lstStyle/>
        <a:p>
          <a:endParaRPr lang="en-US"/>
        </a:p>
      </dgm:t>
    </dgm:pt>
    <dgm:pt modelId="{7386A776-71D1-4C6A-9322-8E2A9C3A82FB}" type="pres">
      <dgm:prSet presAssocID="{B274CB3F-56DD-40B1-B5A4-85AB91022F08}" presName="Name0" presStyleCnt="0">
        <dgm:presLayoutVars>
          <dgm:dir/>
          <dgm:resizeHandles val="exact"/>
        </dgm:presLayoutVars>
      </dgm:prSet>
      <dgm:spPr/>
    </dgm:pt>
    <dgm:pt modelId="{3887F060-5017-4F2F-AEBE-367239B0B16C}" type="pres">
      <dgm:prSet presAssocID="{0D23C0C8-FA6D-4AC7-8AC2-03C2DBD570B2}" presName="node" presStyleLbl="node1" presStyleIdx="0" presStyleCnt="7" custScaleY="273000">
        <dgm:presLayoutVars>
          <dgm:bulletEnabled val="1"/>
        </dgm:presLayoutVars>
      </dgm:prSet>
      <dgm:spPr/>
    </dgm:pt>
    <dgm:pt modelId="{6B1F8D0E-8B2F-4BF0-9656-4F5EBC76495C}" type="pres">
      <dgm:prSet presAssocID="{09082C4B-29EC-41AF-8851-30C824196785}" presName="sibTrans" presStyleLbl="sibTrans2D1" presStyleIdx="0" presStyleCnt="6"/>
      <dgm:spPr/>
    </dgm:pt>
    <dgm:pt modelId="{A0EFE9B0-FF64-44AC-AEF1-7657F9D04EEE}" type="pres">
      <dgm:prSet presAssocID="{09082C4B-29EC-41AF-8851-30C824196785}" presName="connectorText" presStyleLbl="sibTrans2D1" presStyleIdx="0" presStyleCnt="6"/>
      <dgm:spPr/>
    </dgm:pt>
    <dgm:pt modelId="{49462BD0-56A7-45E0-A8AE-720465F2E455}" type="pres">
      <dgm:prSet presAssocID="{89A1E8E6-5400-427C-83F9-653AF9B7E93E}" presName="node" presStyleLbl="node1" presStyleIdx="1" presStyleCnt="7" custScaleY="273001">
        <dgm:presLayoutVars>
          <dgm:bulletEnabled val="1"/>
        </dgm:presLayoutVars>
      </dgm:prSet>
      <dgm:spPr/>
    </dgm:pt>
    <dgm:pt modelId="{51DE9889-886E-4416-A340-C142DEFD54D2}" type="pres">
      <dgm:prSet presAssocID="{A0B5E135-329D-46B0-8F3F-F2DC154F4B9D}" presName="sibTrans" presStyleLbl="sibTrans2D1" presStyleIdx="1" presStyleCnt="6"/>
      <dgm:spPr/>
    </dgm:pt>
    <dgm:pt modelId="{EC59FF00-11A5-4526-B0F7-5DFCEFCE6A56}" type="pres">
      <dgm:prSet presAssocID="{A0B5E135-329D-46B0-8F3F-F2DC154F4B9D}" presName="connectorText" presStyleLbl="sibTrans2D1" presStyleIdx="1" presStyleCnt="6"/>
      <dgm:spPr/>
    </dgm:pt>
    <dgm:pt modelId="{C29074E1-6E70-4BA7-8291-3D6D8B8E83B1}" type="pres">
      <dgm:prSet presAssocID="{6CB2A0AC-CF85-4400-8DD1-F009376861DE}" presName="node" presStyleLbl="node1" presStyleIdx="2" presStyleCnt="7" custScaleX="98936" custScaleY="273000">
        <dgm:presLayoutVars>
          <dgm:bulletEnabled val="1"/>
        </dgm:presLayoutVars>
      </dgm:prSet>
      <dgm:spPr/>
    </dgm:pt>
    <dgm:pt modelId="{C21F0C55-C397-4547-88C3-FF674BA529FC}" type="pres">
      <dgm:prSet presAssocID="{6E81478F-E530-44CF-94F4-4AC10D1FF03E}" presName="sibTrans" presStyleLbl="sibTrans2D1" presStyleIdx="2" presStyleCnt="6"/>
      <dgm:spPr/>
    </dgm:pt>
    <dgm:pt modelId="{E74ACADC-D1D4-45E5-8D81-2CEFB747042C}" type="pres">
      <dgm:prSet presAssocID="{6E81478F-E530-44CF-94F4-4AC10D1FF03E}" presName="connectorText" presStyleLbl="sibTrans2D1" presStyleIdx="2" presStyleCnt="6"/>
      <dgm:spPr/>
    </dgm:pt>
    <dgm:pt modelId="{28EFEBEC-B4DC-46B1-B784-9B9FD1D094F3}" type="pres">
      <dgm:prSet presAssocID="{E3FCE2AA-1F80-4B3A-AEAF-6D856BDD3FF9}" presName="node" presStyleLbl="node1" presStyleIdx="3" presStyleCnt="7" custScaleY="273000">
        <dgm:presLayoutVars>
          <dgm:bulletEnabled val="1"/>
        </dgm:presLayoutVars>
      </dgm:prSet>
      <dgm:spPr/>
    </dgm:pt>
    <dgm:pt modelId="{C81F672B-BBDD-4120-B1E4-5C1B1F24D66F}" type="pres">
      <dgm:prSet presAssocID="{E274AB0C-4F98-4CBD-AA37-897D0E8737E7}" presName="sibTrans" presStyleLbl="sibTrans2D1" presStyleIdx="3" presStyleCnt="6"/>
      <dgm:spPr/>
    </dgm:pt>
    <dgm:pt modelId="{60B73BD5-77F2-43DB-A2D6-DFF8738DF5E9}" type="pres">
      <dgm:prSet presAssocID="{E274AB0C-4F98-4CBD-AA37-897D0E8737E7}" presName="connectorText" presStyleLbl="sibTrans2D1" presStyleIdx="3" presStyleCnt="6"/>
      <dgm:spPr/>
    </dgm:pt>
    <dgm:pt modelId="{827FB8FB-27CD-4760-95D2-D5D16CD995B6}" type="pres">
      <dgm:prSet presAssocID="{D9B5759A-B731-43DD-83A6-CE399B619A00}" presName="node" presStyleLbl="node1" presStyleIdx="4" presStyleCnt="7" custScaleY="273000">
        <dgm:presLayoutVars>
          <dgm:bulletEnabled val="1"/>
        </dgm:presLayoutVars>
      </dgm:prSet>
      <dgm:spPr/>
    </dgm:pt>
    <dgm:pt modelId="{71FE32EF-F77D-47D4-96A4-75078D941F98}" type="pres">
      <dgm:prSet presAssocID="{4CBC67F9-4180-4592-8CB3-1DD96EDC63FE}" presName="sibTrans" presStyleLbl="sibTrans2D1" presStyleIdx="4" presStyleCnt="6"/>
      <dgm:spPr/>
    </dgm:pt>
    <dgm:pt modelId="{E02BD17C-46D8-48B6-90B3-A29819B6B600}" type="pres">
      <dgm:prSet presAssocID="{4CBC67F9-4180-4592-8CB3-1DD96EDC63FE}" presName="connectorText" presStyleLbl="sibTrans2D1" presStyleIdx="4" presStyleCnt="6"/>
      <dgm:spPr/>
    </dgm:pt>
    <dgm:pt modelId="{713A929A-C60C-4DCF-9444-89FC6B397E8F}" type="pres">
      <dgm:prSet presAssocID="{55666C40-F601-4D71-98DC-CB2B762AC6A9}" presName="node" presStyleLbl="node1" presStyleIdx="5" presStyleCnt="7" custScaleY="273000">
        <dgm:presLayoutVars>
          <dgm:bulletEnabled val="1"/>
        </dgm:presLayoutVars>
      </dgm:prSet>
      <dgm:spPr/>
    </dgm:pt>
    <dgm:pt modelId="{1A3336C6-AAFB-4BF7-B9DE-AFB1626E8CA0}" type="pres">
      <dgm:prSet presAssocID="{67CFA61B-050A-4EE0-A5C5-164143B30731}" presName="sibTrans" presStyleLbl="sibTrans2D1" presStyleIdx="5" presStyleCnt="6"/>
      <dgm:spPr/>
    </dgm:pt>
    <dgm:pt modelId="{D5192D21-BA4A-460B-A490-AD391DA19781}" type="pres">
      <dgm:prSet presAssocID="{67CFA61B-050A-4EE0-A5C5-164143B30731}" presName="connectorText" presStyleLbl="sibTrans2D1" presStyleIdx="5" presStyleCnt="6"/>
      <dgm:spPr/>
    </dgm:pt>
    <dgm:pt modelId="{C8E5D1A3-CF45-441E-9522-BBBD3214B79D}" type="pres">
      <dgm:prSet presAssocID="{856098F7-4581-4143-8F52-5ADFDA7FDAF4}" presName="node" presStyleLbl="node1" presStyleIdx="6" presStyleCnt="7" custScaleY="273000">
        <dgm:presLayoutVars>
          <dgm:bulletEnabled val="1"/>
        </dgm:presLayoutVars>
      </dgm:prSet>
      <dgm:spPr/>
    </dgm:pt>
  </dgm:ptLst>
  <dgm:cxnLst>
    <dgm:cxn modelId="{6CE6260F-D937-4BBD-A1A7-4A256A315624}" type="presOf" srcId="{856098F7-4581-4143-8F52-5ADFDA7FDAF4}" destId="{C8E5D1A3-CF45-441E-9522-BBBD3214B79D}" srcOrd="0" destOrd="0" presId="urn:microsoft.com/office/officeart/2005/8/layout/process1"/>
    <dgm:cxn modelId="{C4247E10-05CC-4B5B-B70D-05B85C443F6C}" type="presOf" srcId="{4CBC67F9-4180-4592-8CB3-1DD96EDC63FE}" destId="{71FE32EF-F77D-47D4-96A4-75078D941F98}" srcOrd="0" destOrd="0" presId="urn:microsoft.com/office/officeart/2005/8/layout/process1"/>
    <dgm:cxn modelId="{5412051F-A870-47EF-A603-3A509D7E9629}" type="presOf" srcId="{67CFA61B-050A-4EE0-A5C5-164143B30731}" destId="{1A3336C6-AAFB-4BF7-B9DE-AFB1626E8CA0}" srcOrd="0" destOrd="0" presId="urn:microsoft.com/office/officeart/2005/8/layout/process1"/>
    <dgm:cxn modelId="{291F5721-32CD-4266-9FCE-8049AEAC1C4B}" srcId="{B274CB3F-56DD-40B1-B5A4-85AB91022F08}" destId="{856098F7-4581-4143-8F52-5ADFDA7FDAF4}" srcOrd="6" destOrd="0" parTransId="{59479D49-95B5-4405-8C8D-94EB4CEB9E9F}" sibTransId="{C9D3CFFF-94E6-44C2-ABBF-0B6FA25770EA}"/>
    <dgm:cxn modelId="{40DD6923-6CE7-4AE7-B0B9-8EB63ED9E411}" type="presOf" srcId="{A0B5E135-329D-46B0-8F3F-F2DC154F4B9D}" destId="{51DE9889-886E-4416-A340-C142DEFD54D2}" srcOrd="0" destOrd="0" presId="urn:microsoft.com/office/officeart/2005/8/layout/process1"/>
    <dgm:cxn modelId="{2A29BB25-D76B-45C1-BF0B-0312AF16F91D}" srcId="{B274CB3F-56DD-40B1-B5A4-85AB91022F08}" destId="{0D23C0C8-FA6D-4AC7-8AC2-03C2DBD570B2}" srcOrd="0" destOrd="0" parTransId="{DA3B9920-E451-49BF-85E6-E2CF89127DD8}" sibTransId="{09082C4B-29EC-41AF-8851-30C824196785}"/>
    <dgm:cxn modelId="{62A7B72A-CA0A-4D03-ACF1-7FEBD0B0946D}" type="presOf" srcId="{E274AB0C-4F98-4CBD-AA37-897D0E8737E7}" destId="{C81F672B-BBDD-4120-B1E4-5C1B1F24D66F}" srcOrd="0" destOrd="0" presId="urn:microsoft.com/office/officeart/2005/8/layout/process1"/>
    <dgm:cxn modelId="{74C2532F-CC39-49C9-963A-1C9665518AC4}" type="presOf" srcId="{4CBC67F9-4180-4592-8CB3-1DD96EDC63FE}" destId="{E02BD17C-46D8-48B6-90B3-A29819B6B600}" srcOrd="1" destOrd="0" presId="urn:microsoft.com/office/officeart/2005/8/layout/process1"/>
    <dgm:cxn modelId="{74AC3835-E78F-40C7-941F-73F243012775}" type="presOf" srcId="{09082C4B-29EC-41AF-8851-30C824196785}" destId="{6B1F8D0E-8B2F-4BF0-9656-4F5EBC76495C}" srcOrd="0" destOrd="0" presId="urn:microsoft.com/office/officeart/2005/8/layout/process1"/>
    <dgm:cxn modelId="{99FDE45C-E3F9-43F3-93C5-B6BAC54C89CB}" type="presOf" srcId="{B274CB3F-56DD-40B1-B5A4-85AB91022F08}" destId="{7386A776-71D1-4C6A-9322-8E2A9C3A82FB}" srcOrd="0" destOrd="0" presId="urn:microsoft.com/office/officeart/2005/8/layout/process1"/>
    <dgm:cxn modelId="{C9664E44-C9DC-460D-A528-B4C5FAC0EC3D}" type="presOf" srcId="{A0B5E135-329D-46B0-8F3F-F2DC154F4B9D}" destId="{EC59FF00-11A5-4526-B0F7-5DFCEFCE6A56}" srcOrd="1" destOrd="0" presId="urn:microsoft.com/office/officeart/2005/8/layout/process1"/>
    <dgm:cxn modelId="{CE928553-C109-4C3D-B3A2-F12616C1A6D7}" type="presOf" srcId="{E274AB0C-4F98-4CBD-AA37-897D0E8737E7}" destId="{60B73BD5-77F2-43DB-A2D6-DFF8738DF5E9}" srcOrd="1" destOrd="0" presId="urn:microsoft.com/office/officeart/2005/8/layout/process1"/>
    <dgm:cxn modelId="{A5590681-3D95-4C98-8CB8-6A673BBEEB53}" type="presOf" srcId="{0D23C0C8-FA6D-4AC7-8AC2-03C2DBD570B2}" destId="{3887F060-5017-4F2F-AEBE-367239B0B16C}" srcOrd="0" destOrd="0" presId="urn:microsoft.com/office/officeart/2005/8/layout/process1"/>
    <dgm:cxn modelId="{930FFE84-D172-4831-BD3C-F0CF03A035B7}" type="presOf" srcId="{D9B5759A-B731-43DD-83A6-CE399B619A00}" destId="{827FB8FB-27CD-4760-95D2-D5D16CD995B6}" srcOrd="0" destOrd="0" presId="urn:microsoft.com/office/officeart/2005/8/layout/process1"/>
    <dgm:cxn modelId="{B4661091-C065-4AB4-8FE8-A4DF1CD6A118}" srcId="{B274CB3F-56DD-40B1-B5A4-85AB91022F08}" destId="{89A1E8E6-5400-427C-83F9-653AF9B7E93E}" srcOrd="1" destOrd="0" parTransId="{6FEFD061-07E7-4A46-88B7-EBA336C407E3}" sibTransId="{A0B5E135-329D-46B0-8F3F-F2DC154F4B9D}"/>
    <dgm:cxn modelId="{E07F46A5-C7B8-4046-A3F7-E1C83969F309}" type="presOf" srcId="{6E81478F-E530-44CF-94F4-4AC10D1FF03E}" destId="{C21F0C55-C397-4547-88C3-FF674BA529FC}" srcOrd="0" destOrd="0" presId="urn:microsoft.com/office/officeart/2005/8/layout/process1"/>
    <dgm:cxn modelId="{4402AAB3-09CB-4E18-A1C7-FD875FB9A0F0}" srcId="{B274CB3F-56DD-40B1-B5A4-85AB91022F08}" destId="{D9B5759A-B731-43DD-83A6-CE399B619A00}" srcOrd="4" destOrd="0" parTransId="{D2114D5B-AEA1-429E-B695-12C4BBD380CE}" sibTransId="{4CBC67F9-4180-4592-8CB3-1DD96EDC63FE}"/>
    <dgm:cxn modelId="{C86DF9BA-7B9E-4C2E-ADBC-EDA6B778DB81}" type="presOf" srcId="{67CFA61B-050A-4EE0-A5C5-164143B30731}" destId="{D5192D21-BA4A-460B-A490-AD391DA19781}" srcOrd="1" destOrd="0" presId="urn:microsoft.com/office/officeart/2005/8/layout/process1"/>
    <dgm:cxn modelId="{976FDFBC-CED4-45EE-8D42-62BC4CA278C2}" srcId="{B274CB3F-56DD-40B1-B5A4-85AB91022F08}" destId="{55666C40-F601-4D71-98DC-CB2B762AC6A9}" srcOrd="5" destOrd="0" parTransId="{B4C9B068-BF23-4F74-8AF0-FD93DE7160A8}" sibTransId="{67CFA61B-050A-4EE0-A5C5-164143B30731}"/>
    <dgm:cxn modelId="{ADF71DC8-0CB5-4532-942E-6FE2DAD72F51}" type="presOf" srcId="{E3FCE2AA-1F80-4B3A-AEAF-6D856BDD3FF9}" destId="{28EFEBEC-B4DC-46B1-B784-9B9FD1D094F3}" srcOrd="0" destOrd="0" presId="urn:microsoft.com/office/officeart/2005/8/layout/process1"/>
    <dgm:cxn modelId="{47D293DB-482B-4CC9-9598-F35F3C6C0563}" type="presOf" srcId="{6CB2A0AC-CF85-4400-8DD1-F009376861DE}" destId="{C29074E1-6E70-4BA7-8291-3D6D8B8E83B1}" srcOrd="0" destOrd="0" presId="urn:microsoft.com/office/officeart/2005/8/layout/process1"/>
    <dgm:cxn modelId="{E37A22E3-1D72-4DB6-ADAE-D5FAE8624C4C}" srcId="{B274CB3F-56DD-40B1-B5A4-85AB91022F08}" destId="{6CB2A0AC-CF85-4400-8DD1-F009376861DE}" srcOrd="2" destOrd="0" parTransId="{D3C6D6B9-C1C3-4D9A-A5BA-0D9AE92D83F4}" sibTransId="{6E81478F-E530-44CF-94F4-4AC10D1FF03E}"/>
    <dgm:cxn modelId="{2D1AA1E5-F603-4C6B-B895-CD006094DABB}" srcId="{B274CB3F-56DD-40B1-B5A4-85AB91022F08}" destId="{E3FCE2AA-1F80-4B3A-AEAF-6D856BDD3FF9}" srcOrd="3" destOrd="0" parTransId="{95DD3538-2B69-4AA3-9FBD-0F9CA900E337}" sibTransId="{E274AB0C-4F98-4CBD-AA37-897D0E8737E7}"/>
    <dgm:cxn modelId="{544845E8-33F8-4104-AC0B-D4DA5D844CF3}" type="presOf" srcId="{09082C4B-29EC-41AF-8851-30C824196785}" destId="{A0EFE9B0-FF64-44AC-AEF1-7657F9D04EEE}" srcOrd="1" destOrd="0" presId="urn:microsoft.com/office/officeart/2005/8/layout/process1"/>
    <dgm:cxn modelId="{58C128EB-BA50-4974-9C3E-31C6572DBA15}" type="presOf" srcId="{89A1E8E6-5400-427C-83F9-653AF9B7E93E}" destId="{49462BD0-56A7-45E0-A8AE-720465F2E455}" srcOrd="0" destOrd="0" presId="urn:microsoft.com/office/officeart/2005/8/layout/process1"/>
    <dgm:cxn modelId="{06AB37F7-1950-4483-BD80-43F7BE370A91}" type="presOf" srcId="{55666C40-F601-4D71-98DC-CB2B762AC6A9}" destId="{713A929A-C60C-4DCF-9444-89FC6B397E8F}" srcOrd="0" destOrd="0" presId="urn:microsoft.com/office/officeart/2005/8/layout/process1"/>
    <dgm:cxn modelId="{893D07F9-91C9-4966-B99F-00106A29743C}" type="presOf" srcId="{6E81478F-E530-44CF-94F4-4AC10D1FF03E}" destId="{E74ACADC-D1D4-45E5-8D81-2CEFB747042C}" srcOrd="1" destOrd="0" presId="urn:microsoft.com/office/officeart/2005/8/layout/process1"/>
    <dgm:cxn modelId="{A8DAA7EE-0A64-405A-9CF4-2DC49A945AFD}" type="presParOf" srcId="{7386A776-71D1-4C6A-9322-8E2A9C3A82FB}" destId="{3887F060-5017-4F2F-AEBE-367239B0B16C}" srcOrd="0" destOrd="0" presId="urn:microsoft.com/office/officeart/2005/8/layout/process1"/>
    <dgm:cxn modelId="{344FB034-F4A5-4E15-B71B-D5E8C40DAE24}" type="presParOf" srcId="{7386A776-71D1-4C6A-9322-8E2A9C3A82FB}" destId="{6B1F8D0E-8B2F-4BF0-9656-4F5EBC76495C}" srcOrd="1" destOrd="0" presId="urn:microsoft.com/office/officeart/2005/8/layout/process1"/>
    <dgm:cxn modelId="{8E77F325-4498-4DA6-8CB5-D46287A2B438}" type="presParOf" srcId="{6B1F8D0E-8B2F-4BF0-9656-4F5EBC76495C}" destId="{A0EFE9B0-FF64-44AC-AEF1-7657F9D04EEE}" srcOrd="0" destOrd="0" presId="urn:microsoft.com/office/officeart/2005/8/layout/process1"/>
    <dgm:cxn modelId="{AE6983CA-4EDD-44E4-B69F-114F85200F1B}" type="presParOf" srcId="{7386A776-71D1-4C6A-9322-8E2A9C3A82FB}" destId="{49462BD0-56A7-45E0-A8AE-720465F2E455}" srcOrd="2" destOrd="0" presId="urn:microsoft.com/office/officeart/2005/8/layout/process1"/>
    <dgm:cxn modelId="{25003F68-519F-48E0-88E1-A7526D87C5FA}" type="presParOf" srcId="{7386A776-71D1-4C6A-9322-8E2A9C3A82FB}" destId="{51DE9889-886E-4416-A340-C142DEFD54D2}" srcOrd="3" destOrd="0" presId="urn:microsoft.com/office/officeart/2005/8/layout/process1"/>
    <dgm:cxn modelId="{24F81636-1CC9-467A-B7DF-3228A6D1C5EE}" type="presParOf" srcId="{51DE9889-886E-4416-A340-C142DEFD54D2}" destId="{EC59FF00-11A5-4526-B0F7-5DFCEFCE6A56}" srcOrd="0" destOrd="0" presId="urn:microsoft.com/office/officeart/2005/8/layout/process1"/>
    <dgm:cxn modelId="{56BF92E8-171E-472E-A4F3-3E1564DD7B4F}" type="presParOf" srcId="{7386A776-71D1-4C6A-9322-8E2A9C3A82FB}" destId="{C29074E1-6E70-4BA7-8291-3D6D8B8E83B1}" srcOrd="4" destOrd="0" presId="urn:microsoft.com/office/officeart/2005/8/layout/process1"/>
    <dgm:cxn modelId="{463A2C2E-A48D-43F5-A2A3-26EEA09B4403}" type="presParOf" srcId="{7386A776-71D1-4C6A-9322-8E2A9C3A82FB}" destId="{C21F0C55-C397-4547-88C3-FF674BA529FC}" srcOrd="5" destOrd="0" presId="urn:microsoft.com/office/officeart/2005/8/layout/process1"/>
    <dgm:cxn modelId="{B1A90054-29D8-4D9C-9AC4-17C0F8699427}" type="presParOf" srcId="{C21F0C55-C397-4547-88C3-FF674BA529FC}" destId="{E74ACADC-D1D4-45E5-8D81-2CEFB747042C}" srcOrd="0" destOrd="0" presId="urn:microsoft.com/office/officeart/2005/8/layout/process1"/>
    <dgm:cxn modelId="{190FADFC-1F32-4F4F-8539-1697F0AEAB05}" type="presParOf" srcId="{7386A776-71D1-4C6A-9322-8E2A9C3A82FB}" destId="{28EFEBEC-B4DC-46B1-B784-9B9FD1D094F3}" srcOrd="6" destOrd="0" presId="urn:microsoft.com/office/officeart/2005/8/layout/process1"/>
    <dgm:cxn modelId="{1CC5CB73-4FB2-42A6-B3CD-3B5C1124119B}" type="presParOf" srcId="{7386A776-71D1-4C6A-9322-8E2A9C3A82FB}" destId="{C81F672B-BBDD-4120-B1E4-5C1B1F24D66F}" srcOrd="7" destOrd="0" presId="urn:microsoft.com/office/officeart/2005/8/layout/process1"/>
    <dgm:cxn modelId="{7186920F-926A-4D8B-AB12-56FFF9FFBCF0}" type="presParOf" srcId="{C81F672B-BBDD-4120-B1E4-5C1B1F24D66F}" destId="{60B73BD5-77F2-43DB-A2D6-DFF8738DF5E9}" srcOrd="0" destOrd="0" presId="urn:microsoft.com/office/officeart/2005/8/layout/process1"/>
    <dgm:cxn modelId="{2F92F003-566A-4ADE-898F-B4E9A05269E0}" type="presParOf" srcId="{7386A776-71D1-4C6A-9322-8E2A9C3A82FB}" destId="{827FB8FB-27CD-4760-95D2-D5D16CD995B6}" srcOrd="8" destOrd="0" presId="urn:microsoft.com/office/officeart/2005/8/layout/process1"/>
    <dgm:cxn modelId="{DF3D0439-0A59-44F3-959F-C97C9A86617D}" type="presParOf" srcId="{7386A776-71D1-4C6A-9322-8E2A9C3A82FB}" destId="{71FE32EF-F77D-47D4-96A4-75078D941F98}" srcOrd="9" destOrd="0" presId="urn:microsoft.com/office/officeart/2005/8/layout/process1"/>
    <dgm:cxn modelId="{971ADA51-5CAB-4F64-94C9-7EB3CA32A417}" type="presParOf" srcId="{71FE32EF-F77D-47D4-96A4-75078D941F98}" destId="{E02BD17C-46D8-48B6-90B3-A29819B6B600}" srcOrd="0" destOrd="0" presId="urn:microsoft.com/office/officeart/2005/8/layout/process1"/>
    <dgm:cxn modelId="{FD3C50DE-B349-4D09-B09E-AC248A0E5D71}" type="presParOf" srcId="{7386A776-71D1-4C6A-9322-8E2A9C3A82FB}" destId="{713A929A-C60C-4DCF-9444-89FC6B397E8F}" srcOrd="10" destOrd="0" presId="urn:microsoft.com/office/officeart/2005/8/layout/process1"/>
    <dgm:cxn modelId="{6BE763DB-942C-4906-B6F1-370811830389}" type="presParOf" srcId="{7386A776-71D1-4C6A-9322-8E2A9C3A82FB}" destId="{1A3336C6-AAFB-4BF7-B9DE-AFB1626E8CA0}" srcOrd="11" destOrd="0" presId="urn:microsoft.com/office/officeart/2005/8/layout/process1"/>
    <dgm:cxn modelId="{7256DD7A-CBC5-4ABE-B206-13079F5A1168}" type="presParOf" srcId="{1A3336C6-AAFB-4BF7-B9DE-AFB1626E8CA0}" destId="{D5192D21-BA4A-460B-A490-AD391DA19781}" srcOrd="0" destOrd="0" presId="urn:microsoft.com/office/officeart/2005/8/layout/process1"/>
    <dgm:cxn modelId="{F3CBAF33-A17D-487F-82A3-FFBAF8D61645}" type="presParOf" srcId="{7386A776-71D1-4C6A-9322-8E2A9C3A82FB}" destId="{C8E5D1A3-CF45-441E-9522-BBBD3214B79D}" srcOrd="1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03C44-9DE7-4CDA-960F-D1748492B27C}">
      <dsp:nvSpPr>
        <dsp:cNvPr id="0" name=""/>
        <dsp:cNvSpPr/>
      </dsp:nvSpPr>
      <dsp:spPr>
        <a:xfrm>
          <a:off x="0" y="2199"/>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t>Presentaciones</a:t>
          </a:r>
          <a:endParaRPr lang="en-US" sz="3200" kern="1200" dirty="0"/>
        </a:p>
      </dsp:txBody>
      <dsp:txXfrm>
        <a:off x="54825" y="57024"/>
        <a:ext cx="8767650" cy="1013442"/>
      </dsp:txXfrm>
    </dsp:sp>
    <dsp:sp modelId="{B3FDCBD4-33DA-4CF0-A0CF-6810D2EA3A3E}">
      <dsp:nvSpPr>
        <dsp:cNvPr id="0" name=""/>
        <dsp:cNvSpPr/>
      </dsp:nvSpPr>
      <dsp:spPr>
        <a:xfrm>
          <a:off x="0" y="1139551"/>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endParaRPr lang="es-ES" sz="3200" kern="1200" dirty="0"/>
        </a:p>
        <a:p>
          <a:pPr marL="0" lvl="0" indent="0" algn="l" defTabSz="1422400">
            <a:lnSpc>
              <a:spcPct val="90000"/>
            </a:lnSpc>
            <a:spcBef>
              <a:spcPct val="0"/>
            </a:spcBef>
            <a:spcAft>
              <a:spcPct val="35000"/>
            </a:spcAft>
            <a:buNone/>
          </a:pPr>
          <a:r>
            <a:rPr lang="es-ES" sz="3200" kern="1200" dirty="0"/>
            <a:t>Descripción General/Contenido del Elemento de Vivienda
</a:t>
          </a:r>
          <a:endParaRPr lang="en-US" sz="3200" kern="1200" dirty="0"/>
        </a:p>
      </dsp:txBody>
      <dsp:txXfrm>
        <a:off x="54825" y="1194376"/>
        <a:ext cx="8767650" cy="1013442"/>
      </dsp:txXfrm>
    </dsp:sp>
    <dsp:sp modelId="{7A052692-F5B0-4B0E-832B-9CFFF48908E5}">
      <dsp:nvSpPr>
        <dsp:cNvPr id="0" name=""/>
        <dsp:cNvSpPr/>
      </dsp:nvSpPr>
      <dsp:spPr>
        <a:xfrm>
          <a:off x="0" y="2276903"/>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endParaRPr lang="es-ES" sz="3200" kern="1200" dirty="0"/>
        </a:p>
        <a:p>
          <a:pPr marL="0" lvl="0" indent="0" algn="l" defTabSz="1422400">
            <a:lnSpc>
              <a:spcPct val="90000"/>
            </a:lnSpc>
            <a:spcBef>
              <a:spcPct val="0"/>
            </a:spcBef>
            <a:spcAft>
              <a:spcPct val="35000"/>
            </a:spcAft>
            <a:buNone/>
          </a:pPr>
          <a:r>
            <a:rPr lang="es-ES" sz="3200" kern="1200" dirty="0"/>
            <a:t>Asignación Regional de Necesidades de Vivienda (RHNA)
</a:t>
          </a:r>
          <a:endParaRPr lang="en-US" sz="3200" kern="1200" dirty="0"/>
        </a:p>
      </dsp:txBody>
      <dsp:txXfrm>
        <a:off x="54825" y="2331728"/>
        <a:ext cx="8767650" cy="1013442"/>
      </dsp:txXfrm>
    </dsp:sp>
    <dsp:sp modelId="{C1DC6DA0-FE16-4E71-811B-A7665960BAAB}">
      <dsp:nvSpPr>
        <dsp:cNvPr id="0" name=""/>
        <dsp:cNvSpPr/>
      </dsp:nvSpPr>
      <dsp:spPr>
        <a:xfrm>
          <a:off x="0" y="3414255"/>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endParaRPr lang="es-ES" sz="3200" kern="1200" dirty="0"/>
        </a:p>
        <a:p>
          <a:pPr marL="0" lvl="0" indent="0" algn="l" defTabSz="1422400">
            <a:lnSpc>
              <a:spcPct val="90000"/>
            </a:lnSpc>
            <a:spcBef>
              <a:spcPct val="0"/>
            </a:spcBef>
            <a:spcAft>
              <a:spcPct val="35000"/>
            </a:spcAft>
            <a:buNone/>
          </a:pPr>
          <a:r>
            <a:rPr lang="es-ES" sz="3200" kern="1200" dirty="0"/>
            <a:t>Datos de fondo del Elemento </a:t>
          </a:r>
          <a:r>
            <a:rPr lang="es-ES" sz="3200" kern="1200"/>
            <a:t>de Vivienda  </a:t>
          </a:r>
          <a:r>
            <a:rPr lang="es-ES" sz="3200" kern="1200" dirty="0"/>
            <a:t>
</a:t>
          </a:r>
          <a:endParaRPr lang="en-US" sz="3200" kern="1200" dirty="0"/>
        </a:p>
      </dsp:txBody>
      <dsp:txXfrm>
        <a:off x="54825" y="3469080"/>
        <a:ext cx="8767650" cy="1013442"/>
      </dsp:txXfrm>
    </dsp:sp>
    <dsp:sp modelId="{6B95561E-7D87-43F4-A0EA-9CE7FAA5C409}">
      <dsp:nvSpPr>
        <dsp:cNvPr id="0" name=""/>
        <dsp:cNvSpPr/>
      </dsp:nvSpPr>
      <dsp:spPr>
        <a:xfrm>
          <a:off x="0" y="4551608"/>
          <a:ext cx="88773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t>Discusión</a:t>
          </a:r>
          <a:endParaRPr lang="en-US" sz="3200" kern="1200" dirty="0"/>
        </a:p>
      </dsp:txBody>
      <dsp:txXfrm>
        <a:off x="54825" y="4606433"/>
        <a:ext cx="8767650" cy="1013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46E33-8CFB-4DCC-9FA6-8CA20699F337}">
      <dsp:nvSpPr>
        <dsp:cNvPr id="0" name=""/>
        <dsp:cNvSpPr/>
      </dsp:nvSpPr>
      <dsp:spPr>
        <a:xfrm>
          <a:off x="262353" y="0"/>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Unincorp</a:t>
          </a:r>
          <a:r>
            <a:rPr lang="en-US" sz="2000" kern="1200" dirty="0"/>
            <a:t>.</a:t>
          </a:r>
          <a:br>
            <a:rPr lang="en-US" sz="2000" kern="1200" dirty="0"/>
          </a:br>
          <a:r>
            <a:rPr lang="en-US" sz="2000" kern="1200" dirty="0"/>
            <a:t>Fresno County </a:t>
          </a:r>
        </a:p>
      </dsp:txBody>
      <dsp:txXfrm>
        <a:off x="262353" y="0"/>
        <a:ext cx="1673125" cy="1003875"/>
      </dsp:txXfrm>
    </dsp:sp>
    <dsp:sp modelId="{5325D0FC-5917-477B-BDDB-91ACA750F9F8}">
      <dsp:nvSpPr>
        <dsp:cNvPr id="0" name=""/>
        <dsp:cNvSpPr/>
      </dsp:nvSpPr>
      <dsp:spPr>
        <a:xfrm>
          <a:off x="2097137" y="804"/>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City of Coalinga</a:t>
          </a:r>
        </a:p>
      </dsp:txBody>
      <dsp:txXfrm>
        <a:off x="2097137" y="804"/>
        <a:ext cx="1673125" cy="1003875"/>
      </dsp:txXfrm>
    </dsp:sp>
    <dsp:sp modelId="{5075694C-B6E3-4449-A751-6E205CC9E39F}">
      <dsp:nvSpPr>
        <dsp:cNvPr id="0" name=""/>
        <dsp:cNvSpPr/>
      </dsp:nvSpPr>
      <dsp:spPr>
        <a:xfrm>
          <a:off x="3962404" y="1"/>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City of Firebaugh </a:t>
          </a:r>
        </a:p>
      </dsp:txBody>
      <dsp:txXfrm>
        <a:off x="3962404" y="1"/>
        <a:ext cx="1673125" cy="1003875"/>
      </dsp:txXfrm>
    </dsp:sp>
    <dsp:sp modelId="{55DE46F4-AA4B-452A-A1B4-240F72C3AF0E}">
      <dsp:nvSpPr>
        <dsp:cNvPr id="0" name=""/>
        <dsp:cNvSpPr/>
      </dsp:nvSpPr>
      <dsp:spPr>
        <a:xfrm>
          <a:off x="256698" y="1171992"/>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City of </a:t>
          </a:r>
          <a:br>
            <a:rPr lang="en-US" sz="2000" kern="1200" dirty="0"/>
          </a:br>
          <a:r>
            <a:rPr lang="en-US" sz="2000" kern="1200" dirty="0"/>
            <a:t>Kerman  </a:t>
          </a:r>
        </a:p>
      </dsp:txBody>
      <dsp:txXfrm>
        <a:off x="256698" y="1171992"/>
        <a:ext cx="1673125" cy="1003875"/>
      </dsp:txXfrm>
    </dsp:sp>
    <dsp:sp modelId="{519D73EA-CE41-4F22-93BB-293A7D83CEA0}">
      <dsp:nvSpPr>
        <dsp:cNvPr id="0" name=""/>
        <dsp:cNvSpPr/>
      </dsp:nvSpPr>
      <dsp:spPr>
        <a:xfrm>
          <a:off x="2097137" y="1171992"/>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City of </a:t>
          </a:r>
          <a:br>
            <a:rPr lang="en-US" sz="2000" kern="1200" dirty="0"/>
          </a:br>
          <a:r>
            <a:rPr lang="en-US" sz="2000" kern="1200" dirty="0"/>
            <a:t>Fowler</a:t>
          </a:r>
        </a:p>
      </dsp:txBody>
      <dsp:txXfrm>
        <a:off x="2097137" y="1171992"/>
        <a:ext cx="1673125" cy="1003875"/>
      </dsp:txXfrm>
    </dsp:sp>
    <dsp:sp modelId="{74463C1B-82DF-4CE3-9ABE-1EFE0BF766ED}">
      <dsp:nvSpPr>
        <dsp:cNvPr id="0" name=""/>
        <dsp:cNvSpPr/>
      </dsp:nvSpPr>
      <dsp:spPr>
        <a:xfrm>
          <a:off x="3937575" y="1171992"/>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City of Mendota</a:t>
          </a:r>
        </a:p>
      </dsp:txBody>
      <dsp:txXfrm>
        <a:off x="3937575" y="1171992"/>
        <a:ext cx="1673125" cy="1003875"/>
      </dsp:txXfrm>
    </dsp:sp>
    <dsp:sp modelId="{8334F392-853B-4537-9DB8-BE8A3030BE02}">
      <dsp:nvSpPr>
        <dsp:cNvPr id="0" name=""/>
        <dsp:cNvSpPr/>
      </dsp:nvSpPr>
      <dsp:spPr>
        <a:xfrm>
          <a:off x="256698" y="2343180"/>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City of </a:t>
          </a:r>
          <a:br>
            <a:rPr lang="en-US" sz="2000" kern="1200" dirty="0"/>
          </a:br>
          <a:r>
            <a:rPr lang="en-US" sz="2000" kern="1200" dirty="0"/>
            <a:t>Parlier </a:t>
          </a:r>
        </a:p>
      </dsp:txBody>
      <dsp:txXfrm>
        <a:off x="256698" y="2343180"/>
        <a:ext cx="1673125" cy="1003875"/>
      </dsp:txXfrm>
    </dsp:sp>
    <dsp:sp modelId="{C6BC7E56-6833-4EF8-A508-2B2625DA14E2}">
      <dsp:nvSpPr>
        <dsp:cNvPr id="0" name=""/>
        <dsp:cNvSpPr/>
      </dsp:nvSpPr>
      <dsp:spPr>
        <a:xfrm>
          <a:off x="2097137" y="2343180"/>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City of </a:t>
          </a:r>
          <a:br>
            <a:rPr lang="en-US" sz="2000" kern="1200" dirty="0"/>
          </a:br>
          <a:r>
            <a:rPr lang="en-US" sz="2000" kern="1200" dirty="0"/>
            <a:t>Fresno </a:t>
          </a:r>
        </a:p>
      </dsp:txBody>
      <dsp:txXfrm>
        <a:off x="2097137" y="2343180"/>
        <a:ext cx="1673125" cy="1003875"/>
      </dsp:txXfrm>
    </dsp:sp>
    <dsp:sp modelId="{A4F55AF2-CCCF-4BF0-9635-B5CD15C5F95C}">
      <dsp:nvSpPr>
        <dsp:cNvPr id="0" name=""/>
        <dsp:cNvSpPr/>
      </dsp:nvSpPr>
      <dsp:spPr>
        <a:xfrm>
          <a:off x="3937575" y="2343180"/>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City of </a:t>
          </a:r>
          <a:br>
            <a:rPr lang="en-US" sz="2000" kern="1200" dirty="0"/>
          </a:br>
          <a:r>
            <a:rPr lang="en-US" sz="2000" kern="1200" dirty="0"/>
            <a:t>Huron</a:t>
          </a:r>
        </a:p>
      </dsp:txBody>
      <dsp:txXfrm>
        <a:off x="3937575" y="2343180"/>
        <a:ext cx="1673125" cy="1003875"/>
      </dsp:txXfrm>
    </dsp:sp>
    <dsp:sp modelId="{FD461BD3-9575-4C71-BB74-D700F7D76A6A}">
      <dsp:nvSpPr>
        <dsp:cNvPr id="0" name=""/>
        <dsp:cNvSpPr/>
      </dsp:nvSpPr>
      <dsp:spPr>
        <a:xfrm>
          <a:off x="256698" y="3514368"/>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City of </a:t>
          </a:r>
          <a:br>
            <a:rPr lang="en-US" sz="2000" kern="1200" dirty="0"/>
          </a:br>
          <a:r>
            <a:rPr lang="en-US" sz="2000" kern="1200" dirty="0"/>
            <a:t>Sanger</a:t>
          </a:r>
        </a:p>
      </dsp:txBody>
      <dsp:txXfrm>
        <a:off x="256698" y="3514368"/>
        <a:ext cx="1673125" cy="1003875"/>
      </dsp:txXfrm>
    </dsp:sp>
    <dsp:sp modelId="{F7C3A39F-1F0C-4405-8C4D-4050D27B4381}">
      <dsp:nvSpPr>
        <dsp:cNvPr id="0" name=""/>
        <dsp:cNvSpPr/>
      </dsp:nvSpPr>
      <dsp:spPr>
        <a:xfrm>
          <a:off x="2097137" y="3514368"/>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City of Kingsburg</a:t>
          </a:r>
        </a:p>
      </dsp:txBody>
      <dsp:txXfrm>
        <a:off x="2097137" y="3514368"/>
        <a:ext cx="1673125" cy="1003875"/>
      </dsp:txXfrm>
    </dsp:sp>
    <dsp:sp modelId="{937F3F93-E24A-4251-B5A2-F9FF28CEA3F7}">
      <dsp:nvSpPr>
        <dsp:cNvPr id="0" name=""/>
        <dsp:cNvSpPr/>
      </dsp:nvSpPr>
      <dsp:spPr>
        <a:xfrm>
          <a:off x="3937575" y="3514368"/>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City of </a:t>
          </a:r>
          <a:br>
            <a:rPr lang="en-US" sz="2000" kern="1200" dirty="0"/>
          </a:br>
          <a:r>
            <a:rPr lang="en-US" sz="2000" kern="1200" dirty="0"/>
            <a:t>Selma </a:t>
          </a:r>
        </a:p>
      </dsp:txBody>
      <dsp:txXfrm>
        <a:off x="3937575" y="3514368"/>
        <a:ext cx="1673125" cy="1003875"/>
      </dsp:txXfrm>
    </dsp:sp>
    <dsp:sp modelId="{78503482-DFD1-4A7D-A44F-84BEE61E4284}">
      <dsp:nvSpPr>
        <dsp:cNvPr id="0" name=""/>
        <dsp:cNvSpPr/>
      </dsp:nvSpPr>
      <dsp:spPr>
        <a:xfrm>
          <a:off x="258020" y="4686359"/>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City of </a:t>
          </a:r>
          <a:br>
            <a:rPr lang="en-US" sz="2000" kern="1200" dirty="0"/>
          </a:br>
          <a:r>
            <a:rPr lang="en-US" sz="2000" kern="1200" dirty="0"/>
            <a:t>Orange Cove</a:t>
          </a:r>
        </a:p>
      </dsp:txBody>
      <dsp:txXfrm>
        <a:off x="258020" y="4686359"/>
        <a:ext cx="1673125" cy="1003875"/>
      </dsp:txXfrm>
    </dsp:sp>
    <dsp:sp modelId="{89D404DB-DC5A-4D7D-9BDE-EE7C20E422D3}">
      <dsp:nvSpPr>
        <dsp:cNvPr id="0" name=""/>
        <dsp:cNvSpPr/>
      </dsp:nvSpPr>
      <dsp:spPr>
        <a:xfrm>
          <a:off x="2133594" y="4673660"/>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City of </a:t>
          </a:r>
          <a:br>
            <a:rPr lang="en-US" sz="2000" kern="1200" dirty="0"/>
          </a:br>
          <a:r>
            <a:rPr lang="en-US" sz="2000" kern="1200" dirty="0"/>
            <a:t>San Joaquin </a:t>
          </a:r>
        </a:p>
      </dsp:txBody>
      <dsp:txXfrm>
        <a:off x="2133594" y="4673660"/>
        <a:ext cx="1673125" cy="1003875"/>
      </dsp:txXfrm>
    </dsp:sp>
    <dsp:sp modelId="{88BE385A-87B4-4B6D-8310-365744BDADC2}">
      <dsp:nvSpPr>
        <dsp:cNvPr id="0" name=""/>
        <dsp:cNvSpPr/>
      </dsp:nvSpPr>
      <dsp:spPr>
        <a:xfrm>
          <a:off x="3937575" y="4685556"/>
          <a:ext cx="1673125" cy="10038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City of Reedley</a:t>
          </a:r>
        </a:p>
      </dsp:txBody>
      <dsp:txXfrm>
        <a:off x="3937575" y="4685556"/>
        <a:ext cx="1673125" cy="10038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5C1E9-A35E-4A9F-B0F8-9CDFFDF66AF7}">
      <dsp:nvSpPr>
        <dsp:cNvPr id="0" name=""/>
        <dsp:cNvSpPr/>
      </dsp:nvSpPr>
      <dsp:spPr>
        <a:xfrm>
          <a:off x="0" y="5283877"/>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9C446C-6551-4510-AFDD-BD8ED3BB9C2F}">
      <dsp:nvSpPr>
        <dsp:cNvPr id="0" name=""/>
        <dsp:cNvSpPr/>
      </dsp:nvSpPr>
      <dsp:spPr>
        <a:xfrm>
          <a:off x="0" y="4217689"/>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5D538B-E927-4530-B486-D71E98898CBA}">
      <dsp:nvSpPr>
        <dsp:cNvPr id="0" name=""/>
        <dsp:cNvSpPr/>
      </dsp:nvSpPr>
      <dsp:spPr>
        <a:xfrm>
          <a:off x="0" y="3151500"/>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7165C3-A4EA-4817-8FA9-156D5C62B0D2}">
      <dsp:nvSpPr>
        <dsp:cNvPr id="0" name=""/>
        <dsp:cNvSpPr/>
      </dsp:nvSpPr>
      <dsp:spPr>
        <a:xfrm>
          <a:off x="0" y="2085312"/>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C5CACF-8FE2-4DAF-AF69-06E2B3929C83}">
      <dsp:nvSpPr>
        <dsp:cNvPr id="0" name=""/>
        <dsp:cNvSpPr/>
      </dsp:nvSpPr>
      <dsp:spPr>
        <a:xfrm>
          <a:off x="0" y="1019123"/>
          <a:ext cx="13167360"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70DC99-63C5-46BE-9826-1B0D2AE54C92}">
      <dsp:nvSpPr>
        <dsp:cNvPr id="0" name=""/>
        <dsp:cNvSpPr/>
      </dsp:nvSpPr>
      <dsp:spPr>
        <a:xfrm>
          <a:off x="3423513" y="3706"/>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DDB4D83D-C020-4235-94F5-7B45C0CE2E57}">
      <dsp:nvSpPr>
        <dsp:cNvPr id="0" name=""/>
        <dsp:cNvSpPr/>
      </dsp:nvSpPr>
      <dsp:spPr>
        <a:xfrm>
          <a:off x="0" y="70947"/>
          <a:ext cx="3423513" cy="1015417"/>
        </a:xfrm>
        <a:prstGeom prst="round2SameRect">
          <a:avLst>
            <a:gd name="adj1" fmla="val 16670"/>
            <a:gd name="adj2" fmla="val 0"/>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l" defTabSz="755650">
            <a:lnSpc>
              <a:spcPct val="90000"/>
            </a:lnSpc>
            <a:spcBef>
              <a:spcPct val="0"/>
            </a:spcBef>
            <a:spcAft>
              <a:spcPct val="35000"/>
            </a:spcAft>
            <a:buNone/>
          </a:pPr>
          <a:endParaRPr lang="en-US" sz="1700" kern="1200" dirty="0"/>
        </a:p>
        <a:p>
          <a:pPr marL="0" lvl="0" indent="0" algn="l" defTabSz="755650">
            <a:lnSpc>
              <a:spcPct val="90000"/>
            </a:lnSpc>
            <a:spcBef>
              <a:spcPct val="0"/>
            </a:spcBef>
            <a:spcAft>
              <a:spcPct val="35000"/>
            </a:spcAft>
            <a:buNone/>
          </a:pPr>
          <a:r>
            <a:rPr lang="en-US" sz="2700" kern="1200" dirty="0"/>
            <a:t>1. </a:t>
          </a:r>
          <a:r>
            <a:rPr lang="en-US" sz="2700" kern="1200" dirty="0" err="1"/>
            <a:t>Introducción</a:t>
          </a:r>
          <a:r>
            <a:rPr lang="en-US" sz="2700" kern="1200" dirty="0"/>
            <a:t>
</a:t>
          </a:r>
        </a:p>
      </dsp:txBody>
      <dsp:txXfrm>
        <a:off x="49577" y="120524"/>
        <a:ext cx="3324359" cy="965840"/>
      </dsp:txXfrm>
    </dsp:sp>
    <dsp:sp modelId="{E0EF2EB8-63EB-4E26-AB16-AD8448DCEDB0}">
      <dsp:nvSpPr>
        <dsp:cNvPr id="0" name=""/>
        <dsp:cNvSpPr/>
      </dsp:nvSpPr>
      <dsp:spPr>
        <a:xfrm>
          <a:off x="3423513" y="1069894"/>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68A5C8E5-2B7B-47C3-95DA-2F84963CBFC6}">
      <dsp:nvSpPr>
        <dsp:cNvPr id="0" name=""/>
        <dsp:cNvSpPr/>
      </dsp:nvSpPr>
      <dsp:spPr>
        <a:xfrm>
          <a:off x="0" y="1054714"/>
          <a:ext cx="3423513" cy="1015417"/>
        </a:xfrm>
        <a:prstGeom prst="round2SameRect">
          <a:avLst>
            <a:gd name="adj1" fmla="val 16670"/>
            <a:gd name="adj2" fmla="val 0"/>
          </a:avLst>
        </a:prstGeom>
        <a:solidFill>
          <a:schemeClr val="accent1">
            <a:shade val="80000"/>
            <a:hueOff val="76561"/>
            <a:satOff val="-1098"/>
            <a:lumOff val="6404"/>
            <a:alphaOff val="0"/>
          </a:schemeClr>
        </a:solidFill>
        <a:ln w="25400" cap="flat" cmpd="sng" algn="ctr">
          <a:solidFill>
            <a:schemeClr val="accent1">
              <a:shade val="80000"/>
              <a:hueOff val="76561"/>
              <a:satOff val="-1098"/>
              <a:lumOff val="640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l" defTabSz="1200150">
            <a:lnSpc>
              <a:spcPct val="90000"/>
            </a:lnSpc>
            <a:spcBef>
              <a:spcPct val="0"/>
            </a:spcBef>
            <a:spcAft>
              <a:spcPct val="35000"/>
            </a:spcAft>
            <a:buNone/>
          </a:pPr>
          <a:endParaRPr lang="en-US" sz="2700" kern="1200" dirty="0"/>
        </a:p>
        <a:p>
          <a:pPr marL="0" lvl="0" indent="0" algn="l" defTabSz="1200150">
            <a:lnSpc>
              <a:spcPct val="90000"/>
            </a:lnSpc>
            <a:spcBef>
              <a:spcPct val="0"/>
            </a:spcBef>
            <a:spcAft>
              <a:spcPct val="35000"/>
            </a:spcAft>
            <a:buNone/>
          </a:pPr>
          <a:r>
            <a:rPr lang="en-US" sz="2700" kern="1200" dirty="0"/>
            <a:t>2. Informe de </a:t>
          </a:r>
          <a:r>
            <a:rPr lang="en-US" sz="2700" kern="1200" dirty="0" err="1"/>
            <a:t>antecedentes</a:t>
          </a:r>
          <a:r>
            <a:rPr lang="en-US" sz="2700" kern="1200" dirty="0"/>
            <a:t> de </a:t>
          </a:r>
          <a:r>
            <a:rPr lang="en-US" sz="2700" kern="1200" dirty="0" err="1"/>
            <a:t>todo</a:t>
          </a:r>
          <a:r>
            <a:rPr lang="en-US" sz="2700" kern="1200" dirty="0"/>
            <a:t> </a:t>
          </a:r>
          <a:r>
            <a:rPr lang="en-US" sz="2700" kern="1200" dirty="0" err="1"/>
            <a:t>el</a:t>
          </a:r>
          <a:r>
            <a:rPr lang="en-US" sz="2700" kern="1200" dirty="0"/>
            <a:t> </a:t>
          </a:r>
          <a:r>
            <a:rPr lang="en-US" sz="2700" kern="1200" dirty="0" err="1"/>
            <a:t>condado</a:t>
          </a:r>
          <a:r>
            <a:rPr lang="en-US" sz="2700" kern="1200" dirty="0"/>
            <a:t>
</a:t>
          </a:r>
        </a:p>
      </dsp:txBody>
      <dsp:txXfrm>
        <a:off x="49577" y="1104291"/>
        <a:ext cx="3324359" cy="965840"/>
      </dsp:txXfrm>
    </dsp:sp>
    <dsp:sp modelId="{6823163A-302F-4379-AEEC-EE0651E896B0}">
      <dsp:nvSpPr>
        <dsp:cNvPr id="0" name=""/>
        <dsp:cNvSpPr/>
      </dsp:nvSpPr>
      <dsp:spPr>
        <a:xfrm>
          <a:off x="3423513" y="2136083"/>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7B4A7A95-A705-4D81-B115-0B3ED468E247}">
      <dsp:nvSpPr>
        <dsp:cNvPr id="0" name=""/>
        <dsp:cNvSpPr/>
      </dsp:nvSpPr>
      <dsp:spPr>
        <a:xfrm>
          <a:off x="0" y="2136083"/>
          <a:ext cx="3423513" cy="1015417"/>
        </a:xfrm>
        <a:prstGeom prst="round2SameRect">
          <a:avLst>
            <a:gd name="adj1" fmla="val 16670"/>
            <a:gd name="adj2" fmla="val 0"/>
          </a:avLst>
        </a:prstGeom>
        <a:solidFill>
          <a:schemeClr val="accent1">
            <a:shade val="80000"/>
            <a:hueOff val="153123"/>
            <a:satOff val="-2196"/>
            <a:lumOff val="12807"/>
            <a:alphaOff val="0"/>
          </a:schemeClr>
        </a:solidFill>
        <a:ln w="25400" cap="flat" cmpd="sng" algn="ctr">
          <a:solidFill>
            <a:schemeClr val="accent1">
              <a:shade val="80000"/>
              <a:hueOff val="153123"/>
              <a:satOff val="-2196"/>
              <a:lumOff val="1280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l" defTabSz="1200150">
            <a:lnSpc>
              <a:spcPct val="90000"/>
            </a:lnSpc>
            <a:spcBef>
              <a:spcPct val="0"/>
            </a:spcBef>
            <a:spcAft>
              <a:spcPct val="35000"/>
            </a:spcAft>
            <a:buNone/>
          </a:pPr>
          <a:endParaRPr lang="es-ES" sz="27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200150">
            <a:lnSpc>
              <a:spcPct val="90000"/>
            </a:lnSpc>
            <a:spcBef>
              <a:spcPct val="0"/>
            </a:spcBef>
            <a:spcAft>
              <a:spcPct val="35000"/>
            </a:spcAft>
            <a:buNone/>
          </a:pPr>
          <a:r>
            <a:rPr lang="es-ES" sz="2700" b="1" kern="1200" dirty="0">
              <a:effectLst/>
              <a:latin typeface="Calibri Light" panose="020F0302020204030204" pitchFamily="34" charset="0"/>
              <a:ea typeface="Times New Roman" panose="02020603050405020304" pitchFamily="18" charset="0"/>
              <a:cs typeface="Times New Roman" panose="02020603050405020304" pitchFamily="18" charset="0"/>
            </a:rPr>
            <a:t>3. Análisis de Vivienda Justa en todo el Condado
</a:t>
          </a:r>
          <a:endParaRPr lang="en-US" sz="2700" kern="1200" dirty="0"/>
        </a:p>
      </dsp:txBody>
      <dsp:txXfrm>
        <a:off x="49577" y="2185660"/>
        <a:ext cx="3324359" cy="965840"/>
      </dsp:txXfrm>
    </dsp:sp>
    <dsp:sp modelId="{2506F9C6-5921-42E2-ABE4-A93234134272}">
      <dsp:nvSpPr>
        <dsp:cNvPr id="0" name=""/>
        <dsp:cNvSpPr/>
      </dsp:nvSpPr>
      <dsp:spPr>
        <a:xfrm>
          <a:off x="3423513" y="3202271"/>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018A98CC-DB02-42F3-8FA2-B59477F79B46}">
      <dsp:nvSpPr>
        <dsp:cNvPr id="0" name=""/>
        <dsp:cNvSpPr/>
      </dsp:nvSpPr>
      <dsp:spPr>
        <a:xfrm>
          <a:off x="0" y="3202271"/>
          <a:ext cx="3423513" cy="1015417"/>
        </a:xfrm>
        <a:prstGeom prst="round2SameRect">
          <a:avLst>
            <a:gd name="adj1" fmla="val 16670"/>
            <a:gd name="adj2" fmla="val 0"/>
          </a:avLst>
        </a:prstGeom>
        <a:solidFill>
          <a:schemeClr val="accent1">
            <a:shade val="80000"/>
            <a:hueOff val="229684"/>
            <a:satOff val="-3294"/>
            <a:lumOff val="19211"/>
            <a:alphaOff val="0"/>
          </a:schemeClr>
        </a:solidFill>
        <a:ln w="25400" cap="flat" cmpd="sng" algn="ctr">
          <a:solidFill>
            <a:schemeClr val="accent1">
              <a:shade val="80000"/>
              <a:hueOff val="229684"/>
              <a:satOff val="-3294"/>
              <a:lumOff val="192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l" defTabSz="1200150">
            <a:lnSpc>
              <a:spcPct val="90000"/>
            </a:lnSpc>
            <a:spcBef>
              <a:spcPct val="0"/>
            </a:spcBef>
            <a:spcAft>
              <a:spcPct val="35000"/>
            </a:spcAft>
            <a:buNone/>
          </a:pPr>
          <a:endParaRPr lang="es-ES" sz="27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200150">
            <a:lnSpc>
              <a:spcPct val="90000"/>
            </a:lnSpc>
            <a:spcBef>
              <a:spcPct val="0"/>
            </a:spcBef>
            <a:spcAft>
              <a:spcPct val="35000"/>
            </a:spcAft>
            <a:buNone/>
          </a:pPr>
          <a:r>
            <a:rPr lang="es-ES" sz="2700" b="1" kern="1200" dirty="0">
              <a:effectLst/>
              <a:latin typeface="Calibri Light" panose="020F0302020204030204" pitchFamily="34" charset="0"/>
              <a:ea typeface="Times New Roman" panose="02020603050405020304" pitchFamily="18" charset="0"/>
              <a:cs typeface="Times New Roman" panose="02020603050405020304" pitchFamily="18" charset="0"/>
            </a:rPr>
            <a:t>4. Metas y políticas de vivienda en todo el condado
</a:t>
          </a:r>
          <a:endParaRPr lang="en-US" sz="2700" kern="1200" dirty="0"/>
        </a:p>
      </dsp:txBody>
      <dsp:txXfrm>
        <a:off x="49577" y="3251848"/>
        <a:ext cx="3324359" cy="965840"/>
      </dsp:txXfrm>
    </dsp:sp>
    <dsp:sp modelId="{4940ECB9-0A25-45DB-AAC4-A02B61DB5031}">
      <dsp:nvSpPr>
        <dsp:cNvPr id="0" name=""/>
        <dsp:cNvSpPr/>
      </dsp:nvSpPr>
      <dsp:spPr>
        <a:xfrm>
          <a:off x="3423513" y="4268460"/>
          <a:ext cx="9743846" cy="1015417"/>
        </a:xfrm>
        <a:prstGeom prst="rect">
          <a:avLst/>
        </a:prstGeom>
        <a:noFill/>
        <a:ln>
          <a:noFill/>
        </a:ln>
        <a:effectLst/>
      </dsp:spPr>
      <dsp:style>
        <a:lnRef idx="0">
          <a:scrgbClr r="0" g="0" b="0"/>
        </a:lnRef>
        <a:fillRef idx="0">
          <a:scrgbClr r="0" g="0" b="0"/>
        </a:fillRef>
        <a:effectRef idx="0">
          <a:scrgbClr r="0" g="0" b="0"/>
        </a:effectRef>
        <a:fontRef idx="minor"/>
      </dsp:style>
    </dsp:sp>
    <dsp:sp modelId="{AA1C6058-CC26-4F6C-BD61-C48BB6C71073}">
      <dsp:nvSpPr>
        <dsp:cNvPr id="0" name=""/>
        <dsp:cNvSpPr/>
      </dsp:nvSpPr>
      <dsp:spPr>
        <a:xfrm>
          <a:off x="0" y="4268460"/>
          <a:ext cx="3423513" cy="1015417"/>
        </a:xfrm>
        <a:prstGeom prst="round2SameRect">
          <a:avLst>
            <a:gd name="adj1" fmla="val 16670"/>
            <a:gd name="adj2" fmla="val 0"/>
          </a:avLst>
        </a:prstGeom>
        <a:solidFill>
          <a:schemeClr val="accent1">
            <a:shade val="80000"/>
            <a:hueOff val="306246"/>
            <a:satOff val="-4392"/>
            <a:lumOff val="25615"/>
            <a:alphaOff val="0"/>
          </a:schemeClr>
        </a:solidFill>
        <a:ln w="25400" cap="flat" cmpd="sng" algn="ctr">
          <a:solidFill>
            <a:schemeClr val="accent1">
              <a:shade val="80000"/>
              <a:hueOff val="306246"/>
              <a:satOff val="-4392"/>
              <a:lumOff val="256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l" defTabSz="1200150">
            <a:lnSpc>
              <a:spcPct val="90000"/>
            </a:lnSpc>
            <a:spcBef>
              <a:spcPct val="0"/>
            </a:spcBef>
            <a:spcAft>
              <a:spcPct val="35000"/>
            </a:spcAft>
            <a:buNone/>
          </a:pPr>
          <a:endParaRPr lang="es-ES" sz="2700" kern="1200" dirty="0"/>
        </a:p>
        <a:p>
          <a:pPr marL="0" lvl="0" indent="0" algn="l" defTabSz="1200150">
            <a:lnSpc>
              <a:spcPct val="90000"/>
            </a:lnSpc>
            <a:spcBef>
              <a:spcPct val="0"/>
            </a:spcBef>
            <a:spcAft>
              <a:spcPct val="35000"/>
            </a:spcAft>
            <a:buNone/>
          </a:pPr>
          <a:r>
            <a:rPr lang="es-ES" sz="2700" b="1" kern="1200" dirty="0">
              <a:latin typeface="Calibri Light" panose="020F0302020204030204" pitchFamily="34" charset="0"/>
              <a:cs typeface="Calibri Light" panose="020F0302020204030204" pitchFamily="34" charset="0"/>
            </a:rPr>
            <a:t>5. Resumen del inventario de sitios
</a:t>
          </a:r>
          <a:endParaRPr lang="en-US" sz="2700" b="1" kern="1200" dirty="0">
            <a:latin typeface="Calibri Light" panose="020F0302020204030204" pitchFamily="34" charset="0"/>
            <a:cs typeface="Calibri Light" panose="020F0302020204030204" pitchFamily="34" charset="0"/>
          </a:endParaRPr>
        </a:p>
      </dsp:txBody>
      <dsp:txXfrm>
        <a:off x="49577" y="4318037"/>
        <a:ext cx="3324359" cy="965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52578-AA55-451E-A212-8DEDD9876B40}">
      <dsp:nvSpPr>
        <dsp:cNvPr id="0" name=""/>
        <dsp:cNvSpPr/>
      </dsp:nvSpPr>
      <dsp:spPr>
        <a:xfrm>
          <a:off x="0" y="5717868"/>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95C1E9-A35E-4A9F-B0F8-9CDFFDF66AF7}">
      <dsp:nvSpPr>
        <dsp:cNvPr id="0" name=""/>
        <dsp:cNvSpPr/>
      </dsp:nvSpPr>
      <dsp:spPr>
        <a:xfrm>
          <a:off x="0" y="4789512"/>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9C446C-6551-4510-AFDD-BD8ED3BB9C2F}">
      <dsp:nvSpPr>
        <dsp:cNvPr id="0" name=""/>
        <dsp:cNvSpPr/>
      </dsp:nvSpPr>
      <dsp:spPr>
        <a:xfrm>
          <a:off x="0" y="3861156"/>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5D538B-E927-4530-B486-D71E98898CBA}">
      <dsp:nvSpPr>
        <dsp:cNvPr id="0" name=""/>
        <dsp:cNvSpPr/>
      </dsp:nvSpPr>
      <dsp:spPr>
        <a:xfrm>
          <a:off x="0" y="2932799"/>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7165C3-A4EA-4817-8FA9-156D5C62B0D2}">
      <dsp:nvSpPr>
        <dsp:cNvPr id="0" name=""/>
        <dsp:cNvSpPr/>
      </dsp:nvSpPr>
      <dsp:spPr>
        <a:xfrm>
          <a:off x="0" y="2004443"/>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C5CACF-8FE2-4DAF-AF69-06E2B3929C83}">
      <dsp:nvSpPr>
        <dsp:cNvPr id="0" name=""/>
        <dsp:cNvSpPr/>
      </dsp:nvSpPr>
      <dsp:spPr>
        <a:xfrm>
          <a:off x="0" y="980527"/>
          <a:ext cx="13535776"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70DC99-63C5-46BE-9826-1B0D2AE54C92}">
      <dsp:nvSpPr>
        <dsp:cNvPr id="0" name=""/>
        <dsp:cNvSpPr/>
      </dsp:nvSpPr>
      <dsp:spPr>
        <a:xfrm>
          <a:off x="3519301" y="96378"/>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DDB4D83D-C020-4235-94F5-7B45C0CE2E57}">
      <dsp:nvSpPr>
        <dsp:cNvPr id="0" name=""/>
        <dsp:cNvSpPr/>
      </dsp:nvSpPr>
      <dsp:spPr>
        <a:xfrm>
          <a:off x="60602" y="820"/>
          <a:ext cx="3398097" cy="1075266"/>
        </a:xfrm>
        <a:prstGeom prst="round2SameRect">
          <a:avLst>
            <a:gd name="adj1" fmla="val 16670"/>
            <a:gd name="adj2" fmla="val 0"/>
          </a:avLst>
        </a:prstGeom>
        <a:solidFill>
          <a:schemeClr val="accent1">
            <a:shade val="5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889000">
            <a:lnSpc>
              <a:spcPct val="90000"/>
            </a:lnSpc>
            <a:spcBef>
              <a:spcPct val="0"/>
            </a:spcBef>
            <a:spcAft>
              <a:spcPct val="35000"/>
            </a:spcAft>
            <a:buNone/>
          </a:pPr>
          <a:endParaRPr lang="es-ES" sz="20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88900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1. Evaluación de las necesidades locales de vivienda</a:t>
          </a:r>
          <a:r>
            <a:rPr lang="es-ES" sz="2100" b="1" kern="12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2100" kern="1200" dirty="0"/>
        </a:p>
      </dsp:txBody>
      <dsp:txXfrm>
        <a:off x="113102" y="53320"/>
        <a:ext cx="3293097" cy="1022766"/>
      </dsp:txXfrm>
    </dsp:sp>
    <dsp:sp modelId="{E0EF2EB8-63EB-4E26-AB16-AD8448DCEDB0}">
      <dsp:nvSpPr>
        <dsp:cNvPr id="0" name=""/>
        <dsp:cNvSpPr/>
      </dsp:nvSpPr>
      <dsp:spPr>
        <a:xfrm>
          <a:off x="3519301" y="1120294"/>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68A5C8E5-2B7B-47C3-95DA-2F84963CBFC6}">
      <dsp:nvSpPr>
        <dsp:cNvPr id="0" name=""/>
        <dsp:cNvSpPr/>
      </dsp:nvSpPr>
      <dsp:spPr>
        <a:xfrm>
          <a:off x="0" y="1120294"/>
          <a:ext cx="3519301" cy="884148"/>
        </a:xfrm>
        <a:prstGeom prst="round2SameRect">
          <a:avLst>
            <a:gd name="adj1" fmla="val 16670"/>
            <a:gd name="adj2" fmla="val 0"/>
          </a:avLst>
        </a:prstGeom>
        <a:solidFill>
          <a:schemeClr val="accent1">
            <a:shade val="50000"/>
            <a:hueOff val="120479"/>
            <a:satOff val="-2520"/>
            <a:lumOff val="14021"/>
            <a:alphaOff val="0"/>
          </a:schemeClr>
        </a:solidFill>
        <a:ln w="25400" cap="flat" cmpd="sng" algn="ctr">
          <a:solidFill>
            <a:schemeClr val="accent1">
              <a:shade val="50000"/>
              <a:hueOff val="120479"/>
              <a:satOff val="-2520"/>
              <a:lumOff val="140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02235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2. Evaluación Local de Vivienda Justa
</a:t>
          </a:r>
          <a:endParaRPr lang="en-US" sz="2300" kern="1200" dirty="0"/>
        </a:p>
      </dsp:txBody>
      <dsp:txXfrm>
        <a:off x="43168" y="1163462"/>
        <a:ext cx="3432965" cy="840980"/>
      </dsp:txXfrm>
    </dsp:sp>
    <dsp:sp modelId="{6823163A-302F-4379-AEEC-EE0651E896B0}">
      <dsp:nvSpPr>
        <dsp:cNvPr id="0" name=""/>
        <dsp:cNvSpPr/>
      </dsp:nvSpPr>
      <dsp:spPr>
        <a:xfrm>
          <a:off x="3519301" y="2048650"/>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7B4A7A95-A705-4D81-B115-0B3ED468E247}">
      <dsp:nvSpPr>
        <dsp:cNvPr id="0" name=""/>
        <dsp:cNvSpPr/>
      </dsp:nvSpPr>
      <dsp:spPr>
        <a:xfrm>
          <a:off x="0" y="2048650"/>
          <a:ext cx="3519301" cy="884148"/>
        </a:xfrm>
        <a:prstGeom prst="round2SameRect">
          <a:avLst>
            <a:gd name="adj1" fmla="val 16670"/>
            <a:gd name="adj2" fmla="val 0"/>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02235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3. Inventario de sitios locales y análisis de recursos
</a:t>
          </a:r>
          <a:endParaRPr lang="en-US" sz="2300" kern="1200" dirty="0"/>
        </a:p>
      </dsp:txBody>
      <dsp:txXfrm>
        <a:off x="43168" y="2091818"/>
        <a:ext cx="3432965" cy="840980"/>
      </dsp:txXfrm>
    </dsp:sp>
    <dsp:sp modelId="{2506F9C6-5921-42E2-ABE4-A93234134272}">
      <dsp:nvSpPr>
        <dsp:cNvPr id="0" name=""/>
        <dsp:cNvSpPr/>
      </dsp:nvSpPr>
      <dsp:spPr>
        <a:xfrm>
          <a:off x="3446982" y="2924373"/>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018A98CC-DB02-42F3-8FA2-B59477F79B46}">
      <dsp:nvSpPr>
        <dsp:cNvPr id="0" name=""/>
        <dsp:cNvSpPr/>
      </dsp:nvSpPr>
      <dsp:spPr>
        <a:xfrm>
          <a:off x="0" y="2977007"/>
          <a:ext cx="3519301" cy="884148"/>
        </a:xfrm>
        <a:prstGeom prst="round2SameRect">
          <a:avLst>
            <a:gd name="adj1" fmla="val 16670"/>
            <a:gd name="adj2" fmla="val 0"/>
          </a:avLst>
        </a:prstGeom>
        <a:solidFill>
          <a:schemeClr val="accent1">
            <a:shade val="50000"/>
            <a:hueOff val="361436"/>
            <a:satOff val="-7560"/>
            <a:lumOff val="42063"/>
            <a:alphaOff val="0"/>
          </a:schemeClr>
        </a:solidFill>
        <a:ln w="25400" cap="flat" cmpd="sng" algn="ctr">
          <a:solidFill>
            <a:schemeClr val="accent1">
              <a:shade val="50000"/>
              <a:hueOff val="361436"/>
              <a:satOff val="-7560"/>
              <a:lumOff val="420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02235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4. Análisis de las limitaciones locales de vivienda
</a:t>
          </a:r>
          <a:endParaRPr lang="en-US" sz="2300" kern="1200" dirty="0"/>
        </a:p>
      </dsp:txBody>
      <dsp:txXfrm>
        <a:off x="43168" y="3020175"/>
        <a:ext cx="3432965" cy="840980"/>
      </dsp:txXfrm>
    </dsp:sp>
    <dsp:sp modelId="{4940ECB9-0A25-45DB-AAC4-A02B61DB5031}">
      <dsp:nvSpPr>
        <dsp:cNvPr id="0" name=""/>
        <dsp:cNvSpPr/>
      </dsp:nvSpPr>
      <dsp:spPr>
        <a:xfrm>
          <a:off x="3519301" y="3905363"/>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AA1C6058-CC26-4F6C-BD61-C48BB6C71073}">
      <dsp:nvSpPr>
        <dsp:cNvPr id="0" name=""/>
        <dsp:cNvSpPr/>
      </dsp:nvSpPr>
      <dsp:spPr>
        <a:xfrm>
          <a:off x="0" y="3905363"/>
          <a:ext cx="3519301" cy="884148"/>
        </a:xfrm>
        <a:prstGeom prst="round2SameRect">
          <a:avLst>
            <a:gd name="adj1" fmla="val 16670"/>
            <a:gd name="adj2" fmla="val 0"/>
          </a:avLst>
        </a:prstGeom>
        <a:solidFill>
          <a:schemeClr val="accent1">
            <a:shade val="50000"/>
            <a:hueOff val="240958"/>
            <a:satOff val="-5040"/>
            <a:lumOff val="28042"/>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0" lvl="0" indent="0" algn="l" defTabSz="1022350">
            <a:lnSpc>
              <a:spcPct val="90000"/>
            </a:lnSpc>
            <a:spcBef>
              <a:spcPct val="0"/>
            </a:spcBef>
            <a:spcAft>
              <a:spcPct val="35000"/>
            </a:spcAft>
            <a:buNone/>
          </a:pPr>
          <a:r>
            <a:rPr lang="es-ES" sz="2300" b="1" kern="1200" dirty="0">
              <a:effectLst/>
              <a:latin typeface="Calibri Light" panose="020F0302020204030204" pitchFamily="34" charset="0"/>
              <a:ea typeface="Times New Roman" panose="02020603050405020304" pitchFamily="18" charset="0"/>
              <a:cs typeface="Times New Roman" panose="02020603050405020304" pitchFamily="18" charset="0"/>
            </a:rPr>
            <a:t>Sección 5. Programas de Implementación Local
</a:t>
          </a:r>
          <a:endParaRPr lang="en-US" sz="2300" kern="1200" dirty="0"/>
        </a:p>
      </dsp:txBody>
      <dsp:txXfrm>
        <a:off x="43168" y="3948531"/>
        <a:ext cx="3432965" cy="840980"/>
      </dsp:txXfrm>
    </dsp:sp>
    <dsp:sp modelId="{4A6C6DDE-90DD-4034-9442-0DF9D8132E20}">
      <dsp:nvSpPr>
        <dsp:cNvPr id="0" name=""/>
        <dsp:cNvSpPr/>
      </dsp:nvSpPr>
      <dsp:spPr>
        <a:xfrm>
          <a:off x="3519301" y="4833719"/>
          <a:ext cx="10016474" cy="884148"/>
        </a:xfrm>
        <a:prstGeom prst="rect">
          <a:avLst/>
        </a:prstGeom>
        <a:noFill/>
        <a:ln>
          <a:noFill/>
        </a:ln>
        <a:effectLst/>
      </dsp:spPr>
      <dsp:style>
        <a:lnRef idx="0">
          <a:scrgbClr r="0" g="0" b="0"/>
        </a:lnRef>
        <a:fillRef idx="0">
          <a:scrgbClr r="0" g="0" b="0"/>
        </a:fillRef>
        <a:effectRef idx="0">
          <a:scrgbClr r="0" g="0" b="0"/>
        </a:effectRef>
        <a:fontRef idx="minor"/>
      </dsp:style>
    </dsp:sp>
    <dsp:sp modelId="{2226CA41-3C2B-4FDB-BD0F-1D9CC527F7D6}">
      <dsp:nvSpPr>
        <dsp:cNvPr id="0" name=""/>
        <dsp:cNvSpPr/>
      </dsp:nvSpPr>
      <dsp:spPr>
        <a:xfrm>
          <a:off x="0" y="4776701"/>
          <a:ext cx="3519301" cy="884148"/>
        </a:xfrm>
        <a:prstGeom prst="round2SameRect">
          <a:avLst>
            <a:gd name="adj1" fmla="val 16670"/>
            <a:gd name="adj2" fmla="val 0"/>
          </a:avLst>
        </a:prstGeom>
        <a:solidFill>
          <a:schemeClr val="accent1">
            <a:shade val="50000"/>
            <a:hueOff val="120479"/>
            <a:satOff val="-2520"/>
            <a:lumOff val="14021"/>
            <a:alphaOff val="0"/>
          </a:schemeClr>
        </a:solidFill>
        <a:ln w="25400" cap="flat" cmpd="sng" algn="ctr">
          <a:solidFill>
            <a:schemeClr val="accent1">
              <a:shade val="50000"/>
              <a:hueOff val="120479"/>
              <a:satOff val="-2520"/>
              <a:lumOff val="140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l" defTabSz="1022350">
            <a:lnSpc>
              <a:spcPct val="90000"/>
            </a:lnSpc>
            <a:spcBef>
              <a:spcPct val="0"/>
            </a:spcBef>
            <a:spcAft>
              <a:spcPct val="35000"/>
            </a:spcAft>
            <a:buNone/>
          </a:pPr>
          <a:endParaRPr lang="es-ES" sz="2300" kern="1200" dirty="0"/>
        </a:p>
        <a:p>
          <a:pPr marL="0" lvl="0" indent="0" algn="l" defTabSz="1022350">
            <a:lnSpc>
              <a:spcPct val="90000"/>
            </a:lnSpc>
            <a:spcBef>
              <a:spcPct val="0"/>
            </a:spcBef>
            <a:spcAft>
              <a:spcPct val="35000"/>
            </a:spcAft>
            <a:buNone/>
          </a:pPr>
          <a:r>
            <a:rPr lang="es-ES" sz="2300" b="1" kern="1200" dirty="0">
              <a:latin typeface="Calibri Light" panose="020F0302020204030204" pitchFamily="34" charset="0"/>
              <a:cs typeface="Calibri Light" panose="020F0302020204030204" pitchFamily="34" charset="0"/>
            </a:rPr>
            <a:t>Sección 6. Evaluación del elemento habitacional anterior</a:t>
          </a:r>
          <a:r>
            <a:rPr lang="es-ES" sz="2300" kern="1200" dirty="0"/>
            <a:t>
</a:t>
          </a:r>
          <a:endParaRPr lang="en-US" sz="2300" kern="1200" dirty="0"/>
        </a:p>
      </dsp:txBody>
      <dsp:txXfrm>
        <a:off x="43168" y="4819869"/>
        <a:ext cx="3432965" cy="8409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825B2-6A40-4FC1-ADA4-317194188FBD}">
      <dsp:nvSpPr>
        <dsp:cNvPr id="0" name=""/>
        <dsp:cNvSpPr/>
      </dsp:nvSpPr>
      <dsp:spPr>
        <a:xfrm>
          <a:off x="3878"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rPr>
            <a:t>Julio – </a:t>
          </a:r>
          <a:r>
            <a:rPr lang="en-US" sz="2000" kern="1200" dirty="0" err="1">
              <a:effectLst/>
            </a:rPr>
            <a:t>Septiembre</a:t>
          </a:r>
          <a:r>
            <a:rPr lang="en-US" sz="2000" kern="1200" dirty="0">
              <a:effectLst/>
            </a:rPr>
            <a:t> 2022
</a:t>
          </a:r>
        </a:p>
      </dsp:txBody>
      <dsp:txXfrm>
        <a:off x="46892" y="207055"/>
        <a:ext cx="1382563" cy="1414689"/>
      </dsp:txXfrm>
    </dsp:sp>
    <dsp:sp modelId="{BD294F33-DE03-4E0B-AC54-9BF67FEEA3E3}">
      <dsp:nvSpPr>
        <dsp:cNvPr id="0" name=""/>
        <dsp:cNvSpPr/>
      </dsp:nvSpPr>
      <dsp:spPr>
        <a:xfrm>
          <a:off x="1619329"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619329" y="805136"/>
        <a:ext cx="217939" cy="218526"/>
      </dsp:txXfrm>
    </dsp:sp>
    <dsp:sp modelId="{C192980C-1D14-4BB3-8AF6-EFE7453C7A5D}">
      <dsp:nvSpPr>
        <dsp:cNvPr id="0" name=""/>
        <dsp:cNvSpPr/>
      </dsp:nvSpPr>
      <dsp:spPr>
        <a:xfrm>
          <a:off x="2059906"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Enero</a:t>
          </a:r>
          <a:r>
            <a:rPr lang="en-US" sz="2000" kern="1200" dirty="0">
              <a:effectLst/>
            </a:rPr>
            <a:t> 2023
</a:t>
          </a:r>
        </a:p>
      </dsp:txBody>
      <dsp:txXfrm>
        <a:off x="2102920" y="207055"/>
        <a:ext cx="1382563" cy="1414689"/>
      </dsp:txXfrm>
    </dsp:sp>
    <dsp:sp modelId="{AECF5E41-5419-4EAE-BFFD-8D1FEA9AF19C}">
      <dsp:nvSpPr>
        <dsp:cNvPr id="0" name=""/>
        <dsp:cNvSpPr/>
      </dsp:nvSpPr>
      <dsp:spPr>
        <a:xfrm>
          <a:off x="3675357"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75357" y="805136"/>
        <a:ext cx="217939" cy="218526"/>
      </dsp:txXfrm>
    </dsp:sp>
    <dsp:sp modelId="{57978611-F9AA-4BAC-ACBE-4195E2296E79}">
      <dsp:nvSpPr>
        <dsp:cNvPr id="0" name=""/>
        <dsp:cNvSpPr/>
      </dsp:nvSpPr>
      <dsp:spPr>
        <a:xfrm>
          <a:off x="4115935"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Febrero</a:t>
          </a:r>
          <a:r>
            <a:rPr lang="en-US" sz="2000" kern="1200" dirty="0">
              <a:effectLst/>
            </a:rPr>
            <a:t> 2023
</a:t>
          </a:r>
        </a:p>
      </dsp:txBody>
      <dsp:txXfrm>
        <a:off x="4158949" y="207055"/>
        <a:ext cx="1382563" cy="1414689"/>
      </dsp:txXfrm>
    </dsp:sp>
    <dsp:sp modelId="{FD912E99-068C-4E1A-9F64-755397719D6B}">
      <dsp:nvSpPr>
        <dsp:cNvPr id="0" name=""/>
        <dsp:cNvSpPr/>
      </dsp:nvSpPr>
      <dsp:spPr>
        <a:xfrm>
          <a:off x="5731386"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731386" y="805136"/>
        <a:ext cx="217939" cy="218526"/>
      </dsp:txXfrm>
    </dsp:sp>
    <dsp:sp modelId="{2019D471-3AA1-48B7-9E69-9CC46AE15898}">
      <dsp:nvSpPr>
        <dsp:cNvPr id="0" name=""/>
        <dsp:cNvSpPr/>
      </dsp:nvSpPr>
      <dsp:spPr>
        <a:xfrm>
          <a:off x="6171964"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Febrero</a:t>
          </a:r>
          <a:r>
            <a:rPr lang="en-US" sz="2000" kern="1200" dirty="0">
              <a:effectLst/>
            </a:rPr>
            <a:t>/ </a:t>
          </a:r>
          <a:r>
            <a:rPr lang="en-US" sz="2000" kern="1200" dirty="0" err="1">
              <a:effectLst/>
            </a:rPr>
            <a:t>Marzo</a:t>
          </a:r>
          <a:r>
            <a:rPr lang="en-US" sz="2000" kern="1200" dirty="0">
              <a:effectLst/>
            </a:rPr>
            <a:t> 2023 
</a:t>
          </a:r>
        </a:p>
      </dsp:txBody>
      <dsp:txXfrm>
        <a:off x="6214978" y="207055"/>
        <a:ext cx="1382563" cy="1414689"/>
      </dsp:txXfrm>
    </dsp:sp>
    <dsp:sp modelId="{37DB6090-5C56-4F3C-AF2C-09735B342D10}">
      <dsp:nvSpPr>
        <dsp:cNvPr id="0" name=""/>
        <dsp:cNvSpPr/>
      </dsp:nvSpPr>
      <dsp:spPr>
        <a:xfrm>
          <a:off x="7787415"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787415" y="805136"/>
        <a:ext cx="217939" cy="218526"/>
      </dsp:txXfrm>
    </dsp:sp>
    <dsp:sp modelId="{0EA0BCB3-5130-4538-B094-70CC315C5D2B}">
      <dsp:nvSpPr>
        <dsp:cNvPr id="0" name=""/>
        <dsp:cNvSpPr/>
      </dsp:nvSpPr>
      <dsp:spPr>
        <a:xfrm>
          <a:off x="8227992"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rPr>
            <a:t>Abril – Junio 2023
</a:t>
          </a:r>
          <a:endParaRPr lang="en-US" sz="1600" kern="1200" dirty="0">
            <a:effectLst/>
          </a:endParaRPr>
        </a:p>
      </dsp:txBody>
      <dsp:txXfrm>
        <a:off x="8271006" y="207055"/>
        <a:ext cx="1382563" cy="1414689"/>
      </dsp:txXfrm>
    </dsp:sp>
    <dsp:sp modelId="{0561936B-7C9A-46A0-AF43-F013F05F9B7A}">
      <dsp:nvSpPr>
        <dsp:cNvPr id="0" name=""/>
        <dsp:cNvSpPr/>
      </dsp:nvSpPr>
      <dsp:spPr>
        <a:xfrm>
          <a:off x="9843443"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843443" y="805136"/>
        <a:ext cx="217939" cy="218526"/>
      </dsp:txXfrm>
    </dsp:sp>
    <dsp:sp modelId="{B634397D-2950-4AED-B03B-93E344F04A2B}">
      <dsp:nvSpPr>
        <dsp:cNvPr id="0" name=""/>
        <dsp:cNvSpPr/>
      </dsp:nvSpPr>
      <dsp:spPr>
        <a:xfrm>
          <a:off x="10284021"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rPr>
            <a:t>Agosto – </a:t>
          </a:r>
          <a:r>
            <a:rPr lang="en-US" sz="2000" kern="1200" dirty="0" err="1">
              <a:effectLst/>
            </a:rPr>
            <a:t>Septiembre</a:t>
          </a:r>
          <a:r>
            <a:rPr lang="en-US" sz="2000" kern="1200" dirty="0">
              <a:effectLst/>
            </a:rPr>
            <a:t> 2023
</a:t>
          </a:r>
        </a:p>
      </dsp:txBody>
      <dsp:txXfrm>
        <a:off x="10327035" y="207055"/>
        <a:ext cx="1382563" cy="1414689"/>
      </dsp:txXfrm>
    </dsp:sp>
    <dsp:sp modelId="{E5F11941-DF65-4B6F-8BEC-FE931830FAAE}">
      <dsp:nvSpPr>
        <dsp:cNvPr id="0" name=""/>
        <dsp:cNvSpPr/>
      </dsp:nvSpPr>
      <dsp:spPr>
        <a:xfrm>
          <a:off x="11899472" y="732294"/>
          <a:ext cx="311341" cy="364210"/>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1899472" y="805136"/>
        <a:ext cx="217939" cy="218526"/>
      </dsp:txXfrm>
    </dsp:sp>
    <dsp:sp modelId="{8BC363B3-621A-4415-B263-C7B70810FDDE}">
      <dsp:nvSpPr>
        <dsp:cNvPr id="0" name=""/>
        <dsp:cNvSpPr/>
      </dsp:nvSpPr>
      <dsp:spPr>
        <a:xfrm>
          <a:off x="12340050" y="164041"/>
          <a:ext cx="1468591" cy="150071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Diciembre</a:t>
          </a:r>
          <a:r>
            <a:rPr lang="en-US" sz="2000" kern="1200" dirty="0"/>
            <a:t> 2023
</a:t>
          </a:r>
        </a:p>
      </dsp:txBody>
      <dsp:txXfrm>
        <a:off x="12383064" y="207055"/>
        <a:ext cx="1382563" cy="14146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7F060-5017-4F2F-AEBE-367239B0B16C}">
      <dsp:nvSpPr>
        <dsp:cNvPr id="0" name=""/>
        <dsp:cNvSpPr/>
      </dsp:nvSpPr>
      <dsp:spPr>
        <a:xfrm>
          <a:off x="10535" y="5"/>
          <a:ext cx="1471543" cy="2743191"/>
        </a:xfrm>
        <a:prstGeom prst="roundRect">
          <a:avLst>
            <a:gd name="adj" fmla="val 10000"/>
          </a:avLst>
        </a:prstGeom>
        <a:solidFill>
          <a:schemeClr val="accent1">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Difusión</a:t>
          </a:r>
          <a:endParaRPr lang="en-US" sz="2000" kern="1200" dirty="0">
            <a:effectLst/>
          </a:endParaRPr>
        </a:p>
      </dsp:txBody>
      <dsp:txXfrm>
        <a:off x="53635" y="43105"/>
        <a:ext cx="1385343" cy="2656991"/>
      </dsp:txXfrm>
    </dsp:sp>
    <dsp:sp modelId="{6B1F8D0E-8B2F-4BF0-9656-4F5EBC76495C}">
      <dsp:nvSpPr>
        <dsp:cNvPr id="0" name=""/>
        <dsp:cNvSpPr/>
      </dsp:nvSpPr>
      <dsp:spPr>
        <a:xfrm>
          <a:off x="1629232" y="1189129"/>
          <a:ext cx="311967" cy="364942"/>
        </a:xfrm>
        <a:prstGeom prst="rightArrow">
          <a:avLst>
            <a:gd name="adj1" fmla="val 60000"/>
            <a:gd name="adj2" fmla="val 50000"/>
          </a:avLst>
        </a:prstGeom>
        <a:solidFill>
          <a:schemeClr val="accent1">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629232" y="1262117"/>
        <a:ext cx="218377" cy="218966"/>
      </dsp:txXfrm>
    </dsp:sp>
    <dsp:sp modelId="{49462BD0-56A7-45E0-A8AE-720465F2E455}">
      <dsp:nvSpPr>
        <dsp:cNvPr id="0" name=""/>
        <dsp:cNvSpPr/>
      </dsp:nvSpPr>
      <dsp:spPr>
        <a:xfrm>
          <a:off x="2070695" y="0"/>
          <a:ext cx="1471543" cy="2743202"/>
        </a:xfrm>
        <a:prstGeom prst="roundRect">
          <a:avLst>
            <a:gd name="adj" fmla="val 10000"/>
          </a:avLst>
        </a:prstGeom>
        <a:solidFill>
          <a:schemeClr val="accent1">
            <a:shade val="80000"/>
            <a:hueOff val="51041"/>
            <a:satOff val="-732"/>
            <a:lumOff val="426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err="1">
              <a:effectLst/>
            </a:rPr>
            <a:t>Admin</a:t>
          </a:r>
          <a:r>
            <a:rPr lang="es-ES" sz="2000" kern="1200" dirty="0">
              <a:effectLst/>
            </a:rPr>
            <a:t>. Borrador del Elemento de Vivienda
</a:t>
          </a:r>
          <a:endParaRPr lang="en-US" sz="2000" kern="1200" dirty="0"/>
        </a:p>
      </dsp:txBody>
      <dsp:txXfrm>
        <a:off x="2113795" y="43100"/>
        <a:ext cx="1385343" cy="2657002"/>
      </dsp:txXfrm>
    </dsp:sp>
    <dsp:sp modelId="{51DE9889-886E-4416-A340-C142DEFD54D2}">
      <dsp:nvSpPr>
        <dsp:cNvPr id="0" name=""/>
        <dsp:cNvSpPr/>
      </dsp:nvSpPr>
      <dsp:spPr>
        <a:xfrm>
          <a:off x="3689393" y="1189129"/>
          <a:ext cx="311967" cy="364942"/>
        </a:xfrm>
        <a:prstGeom prst="rightArrow">
          <a:avLst>
            <a:gd name="adj1" fmla="val 60000"/>
            <a:gd name="adj2" fmla="val 50000"/>
          </a:avLst>
        </a:prstGeom>
        <a:solidFill>
          <a:schemeClr val="accent1">
            <a:shade val="90000"/>
            <a:hueOff val="61260"/>
            <a:satOff val="-851"/>
            <a:lumOff val="459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89393" y="1262117"/>
        <a:ext cx="218377" cy="218966"/>
      </dsp:txXfrm>
    </dsp:sp>
    <dsp:sp modelId="{C29074E1-6E70-4BA7-8291-3D6D8B8E83B1}">
      <dsp:nvSpPr>
        <dsp:cNvPr id="0" name=""/>
        <dsp:cNvSpPr/>
      </dsp:nvSpPr>
      <dsp:spPr>
        <a:xfrm>
          <a:off x="4130856" y="5"/>
          <a:ext cx="1455886" cy="2743191"/>
        </a:xfrm>
        <a:prstGeom prst="roundRect">
          <a:avLst>
            <a:gd name="adj" fmla="val 10000"/>
          </a:avLst>
        </a:prstGeom>
        <a:solidFill>
          <a:schemeClr val="accent1">
            <a:shade val="80000"/>
            <a:hueOff val="102082"/>
            <a:satOff val="-1464"/>
            <a:lumOff val="853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rPr>
            <a:t>Proyecto de Elemento de Vivienda de Revisión Pública (30-40 días)
</a:t>
          </a:r>
          <a:endParaRPr lang="en-US" sz="2000" kern="1200" dirty="0"/>
        </a:p>
      </dsp:txBody>
      <dsp:txXfrm>
        <a:off x="4173497" y="42646"/>
        <a:ext cx="1370604" cy="2657909"/>
      </dsp:txXfrm>
    </dsp:sp>
    <dsp:sp modelId="{C21F0C55-C397-4547-88C3-FF674BA529FC}">
      <dsp:nvSpPr>
        <dsp:cNvPr id="0" name=""/>
        <dsp:cNvSpPr/>
      </dsp:nvSpPr>
      <dsp:spPr>
        <a:xfrm>
          <a:off x="5733896" y="1189129"/>
          <a:ext cx="311967" cy="364942"/>
        </a:xfrm>
        <a:prstGeom prst="rightArrow">
          <a:avLst>
            <a:gd name="adj1" fmla="val 60000"/>
            <a:gd name="adj2" fmla="val 50000"/>
          </a:avLst>
        </a:prstGeom>
        <a:solidFill>
          <a:schemeClr val="accent1">
            <a:shade val="90000"/>
            <a:hueOff val="122521"/>
            <a:satOff val="-1702"/>
            <a:lumOff val="918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733896" y="1262117"/>
        <a:ext cx="218377" cy="218966"/>
      </dsp:txXfrm>
    </dsp:sp>
    <dsp:sp modelId="{28EFEBEC-B4DC-46B1-B784-9B9FD1D094F3}">
      <dsp:nvSpPr>
        <dsp:cNvPr id="0" name=""/>
        <dsp:cNvSpPr/>
      </dsp:nvSpPr>
      <dsp:spPr>
        <a:xfrm>
          <a:off x="6175359" y="5"/>
          <a:ext cx="1471543" cy="2743191"/>
        </a:xfrm>
        <a:prstGeom prst="roundRect">
          <a:avLst>
            <a:gd name="adj" fmla="val 10000"/>
          </a:avLst>
        </a:prstGeom>
        <a:solidFill>
          <a:schemeClr val="accent1">
            <a:shade val="80000"/>
            <a:hueOff val="153123"/>
            <a:satOff val="-2196"/>
            <a:lumOff val="1280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Difusión</a:t>
          </a:r>
          <a:endParaRPr lang="en-US" sz="2000" kern="1200" dirty="0"/>
        </a:p>
      </dsp:txBody>
      <dsp:txXfrm>
        <a:off x="6218459" y="43105"/>
        <a:ext cx="1385343" cy="2656991"/>
      </dsp:txXfrm>
    </dsp:sp>
    <dsp:sp modelId="{C81F672B-BBDD-4120-B1E4-5C1B1F24D66F}">
      <dsp:nvSpPr>
        <dsp:cNvPr id="0" name=""/>
        <dsp:cNvSpPr/>
      </dsp:nvSpPr>
      <dsp:spPr>
        <a:xfrm>
          <a:off x="7794057" y="1189129"/>
          <a:ext cx="311967" cy="364942"/>
        </a:xfrm>
        <a:prstGeom prst="rightArrow">
          <a:avLst>
            <a:gd name="adj1" fmla="val 60000"/>
            <a:gd name="adj2" fmla="val 50000"/>
          </a:avLst>
        </a:prstGeom>
        <a:solidFill>
          <a:schemeClr val="accent1">
            <a:shade val="90000"/>
            <a:hueOff val="183781"/>
            <a:satOff val="-2553"/>
            <a:lumOff val="1377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794057" y="1262117"/>
        <a:ext cx="218377" cy="218966"/>
      </dsp:txXfrm>
    </dsp:sp>
    <dsp:sp modelId="{827FB8FB-27CD-4760-95D2-D5D16CD995B6}">
      <dsp:nvSpPr>
        <dsp:cNvPr id="0" name=""/>
        <dsp:cNvSpPr/>
      </dsp:nvSpPr>
      <dsp:spPr>
        <a:xfrm>
          <a:off x="8235520" y="5"/>
          <a:ext cx="1471543" cy="2743191"/>
        </a:xfrm>
        <a:prstGeom prst="roundRect">
          <a:avLst>
            <a:gd name="adj" fmla="val 10000"/>
          </a:avLst>
        </a:prstGeom>
        <a:solidFill>
          <a:schemeClr val="accent1">
            <a:shade val="80000"/>
            <a:hueOff val="204164"/>
            <a:satOff val="-2928"/>
            <a:lumOff val="1707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rPr>
            <a:t>Enviar a HCD – 1ª Revisión (90 días)
</a:t>
          </a:r>
          <a:endParaRPr lang="en-US" sz="2000" kern="1200" dirty="0"/>
        </a:p>
      </dsp:txBody>
      <dsp:txXfrm>
        <a:off x="8278620" y="43105"/>
        <a:ext cx="1385343" cy="2656991"/>
      </dsp:txXfrm>
    </dsp:sp>
    <dsp:sp modelId="{71FE32EF-F77D-47D4-96A4-75078D941F98}">
      <dsp:nvSpPr>
        <dsp:cNvPr id="0" name=""/>
        <dsp:cNvSpPr/>
      </dsp:nvSpPr>
      <dsp:spPr>
        <a:xfrm>
          <a:off x="9854217" y="1189129"/>
          <a:ext cx="311967" cy="364942"/>
        </a:xfrm>
        <a:prstGeom prst="rightArrow">
          <a:avLst>
            <a:gd name="adj1" fmla="val 60000"/>
            <a:gd name="adj2" fmla="val 50000"/>
          </a:avLst>
        </a:prstGeom>
        <a:solidFill>
          <a:schemeClr val="accent1">
            <a:shade val="90000"/>
            <a:hueOff val="245041"/>
            <a:satOff val="-3404"/>
            <a:lumOff val="1836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854217" y="1262117"/>
        <a:ext cx="218377" cy="218966"/>
      </dsp:txXfrm>
    </dsp:sp>
    <dsp:sp modelId="{713A929A-C60C-4DCF-9444-89FC6B397E8F}">
      <dsp:nvSpPr>
        <dsp:cNvPr id="0" name=""/>
        <dsp:cNvSpPr/>
      </dsp:nvSpPr>
      <dsp:spPr>
        <a:xfrm>
          <a:off x="10295680" y="5"/>
          <a:ext cx="1471543" cy="2743191"/>
        </a:xfrm>
        <a:prstGeom prst="roundRect">
          <a:avLst>
            <a:gd name="adj" fmla="val 10000"/>
          </a:avLst>
        </a:prstGeom>
        <a:solidFill>
          <a:schemeClr val="accent1">
            <a:shade val="80000"/>
            <a:hueOff val="255205"/>
            <a:satOff val="-3660"/>
            <a:lumOff val="2134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rPr>
            <a:t>Enviar a HCD – 2ª Revisión (60 días)
</a:t>
          </a:r>
          <a:endParaRPr lang="en-US" sz="2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10338780" y="43105"/>
        <a:ext cx="1385343" cy="2656991"/>
      </dsp:txXfrm>
    </dsp:sp>
    <dsp:sp modelId="{1A3336C6-AAFB-4BF7-B9DE-AFB1626E8CA0}">
      <dsp:nvSpPr>
        <dsp:cNvPr id="0" name=""/>
        <dsp:cNvSpPr/>
      </dsp:nvSpPr>
      <dsp:spPr>
        <a:xfrm>
          <a:off x="11914378" y="1189129"/>
          <a:ext cx="311967" cy="364942"/>
        </a:xfrm>
        <a:prstGeom prst="rightArrow">
          <a:avLst>
            <a:gd name="adj1" fmla="val 60000"/>
            <a:gd name="adj2" fmla="val 50000"/>
          </a:avLst>
        </a:prstGeom>
        <a:solidFill>
          <a:schemeClr val="accent1">
            <a:shade val="90000"/>
            <a:hueOff val="306302"/>
            <a:satOff val="-4255"/>
            <a:lumOff val="22954"/>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1914378" y="1262117"/>
        <a:ext cx="218377" cy="218966"/>
      </dsp:txXfrm>
    </dsp:sp>
    <dsp:sp modelId="{C8E5D1A3-CF45-441E-9522-BBBD3214B79D}">
      <dsp:nvSpPr>
        <dsp:cNvPr id="0" name=""/>
        <dsp:cNvSpPr/>
      </dsp:nvSpPr>
      <dsp:spPr>
        <a:xfrm>
          <a:off x="12355841" y="5"/>
          <a:ext cx="1471543" cy="2743191"/>
        </a:xfrm>
        <a:prstGeom prst="roundRect">
          <a:avLst>
            <a:gd name="adj" fmla="val 10000"/>
          </a:avLst>
        </a:prstGeom>
        <a:solidFill>
          <a:schemeClr val="accent1">
            <a:shade val="80000"/>
            <a:hueOff val="306246"/>
            <a:satOff val="-4392"/>
            <a:lumOff val="256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Audiencias de </a:t>
          </a:r>
          <a:r>
            <a:rPr lang="en-US" sz="2000" kern="1200" dirty="0" err="1"/>
            <a:t>Adopción</a:t>
          </a:r>
          <a:r>
            <a:rPr lang="en-US" sz="2000" kern="1200" dirty="0"/>
            <a:t>
</a:t>
          </a:r>
        </a:p>
      </dsp:txBody>
      <dsp:txXfrm>
        <a:off x="12398941" y="43105"/>
        <a:ext cx="1385343" cy="26569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C03C5B0D-3B8A-4304-9CC0-20A6231CF763}" type="datetimeFigureOut">
              <a:rPr lang="en-US"/>
              <a:pPr>
                <a:defRPr/>
              </a:pPr>
              <a:t>9/29/2022</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548B73C6-2D38-4EC7-8B88-5050954D700B}" type="slidenum">
              <a:rPr lang="en-US"/>
              <a:pPr>
                <a:defRPr/>
              </a:pPr>
              <a:t>‹#›</a:t>
            </a:fld>
            <a:endParaRPr lang="en-US" dirty="0"/>
          </a:p>
        </p:txBody>
      </p:sp>
    </p:spTree>
    <p:extLst>
      <p:ext uri="{BB962C8B-B14F-4D97-AF65-F5344CB8AC3E}">
        <p14:creationId xmlns:p14="http://schemas.microsoft.com/office/powerpoint/2010/main" val="22333252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482374F7-B74E-45D2-9B49-E46D558CDDF9}" type="datetimeFigureOut">
              <a:rPr lang="en-US"/>
              <a:pPr>
                <a:defRPr/>
              </a:pPr>
              <a:t>9/29/2022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D31C2452-42DF-4257-A78A-D80D2F2B5786}" type="slidenum">
              <a:rPr lang="en-US"/>
              <a:pPr>
                <a:defRPr/>
              </a:pPr>
              <a:t>‹#›</a:t>
            </a:fld>
            <a:endParaRPr lang="en-US" dirty="0"/>
          </a:p>
        </p:txBody>
      </p:sp>
    </p:spTree>
    <p:extLst>
      <p:ext uri="{BB962C8B-B14F-4D97-AF65-F5344CB8AC3E}">
        <p14:creationId xmlns:p14="http://schemas.microsoft.com/office/powerpoint/2010/main" val="3924518644"/>
      </p:ext>
    </p:extLst>
  </p:cSld>
  <p:clrMap bg1="lt1" tx1="dk1" bg2="lt2" tx2="dk2" accent1="accent1" accent2="accent2" accent3="accent3" accent4="accent4" accent5="accent5" accent6="accent6" hlink="hlink" folHlink="folHlink"/>
  <p:hf hdr="0" ftr="0" dt="0"/>
  <p:notesStyle>
    <a:lvl1pPr algn="l" defTabSz="653110" rtl="0" eaLnBrk="0" fontAlgn="base" hangingPunct="0">
      <a:spcBef>
        <a:spcPct val="30000"/>
      </a:spcBef>
      <a:spcAft>
        <a:spcPct val="0"/>
      </a:spcAft>
      <a:defRPr sz="1700" kern="1200">
        <a:solidFill>
          <a:schemeClr val="tx1"/>
        </a:solidFill>
        <a:latin typeface="+mn-lt"/>
        <a:ea typeface="+mn-ea"/>
        <a:cs typeface="+mn-cs"/>
      </a:defRPr>
    </a:lvl1pPr>
    <a:lvl2pPr marL="653110" algn="l" defTabSz="653110" rtl="0" eaLnBrk="0" fontAlgn="base" hangingPunct="0">
      <a:spcBef>
        <a:spcPct val="30000"/>
      </a:spcBef>
      <a:spcAft>
        <a:spcPct val="0"/>
      </a:spcAft>
      <a:defRPr sz="1700" kern="1200">
        <a:solidFill>
          <a:schemeClr val="tx1"/>
        </a:solidFill>
        <a:latin typeface="+mn-lt"/>
        <a:ea typeface="+mn-ea"/>
        <a:cs typeface="+mn-cs"/>
      </a:defRPr>
    </a:lvl2pPr>
    <a:lvl3pPr marL="1306220" algn="l" defTabSz="653110" rtl="0" eaLnBrk="0" fontAlgn="base" hangingPunct="0">
      <a:spcBef>
        <a:spcPct val="30000"/>
      </a:spcBef>
      <a:spcAft>
        <a:spcPct val="0"/>
      </a:spcAft>
      <a:defRPr sz="1700" kern="1200">
        <a:solidFill>
          <a:schemeClr val="tx1"/>
        </a:solidFill>
        <a:latin typeface="+mn-lt"/>
        <a:ea typeface="+mn-ea"/>
        <a:cs typeface="+mn-cs"/>
      </a:defRPr>
    </a:lvl3pPr>
    <a:lvl4pPr marL="1959331" algn="l" defTabSz="653110" rtl="0" eaLnBrk="0" fontAlgn="base" hangingPunct="0">
      <a:spcBef>
        <a:spcPct val="30000"/>
      </a:spcBef>
      <a:spcAft>
        <a:spcPct val="0"/>
      </a:spcAft>
      <a:defRPr sz="1700" kern="1200">
        <a:solidFill>
          <a:schemeClr val="tx1"/>
        </a:solidFill>
        <a:latin typeface="+mn-lt"/>
        <a:ea typeface="+mn-ea"/>
        <a:cs typeface="+mn-cs"/>
      </a:defRPr>
    </a:lvl4pPr>
    <a:lvl5pPr marL="2612441" algn="l" defTabSz="653110" rtl="0" eaLnBrk="0" fontAlgn="base" hangingPunct="0">
      <a:spcBef>
        <a:spcPct val="30000"/>
      </a:spcBef>
      <a:spcAft>
        <a:spcPct val="0"/>
      </a:spcAft>
      <a:defRPr sz="1700" kern="1200">
        <a:solidFill>
          <a:schemeClr val="tx1"/>
        </a:solidFill>
        <a:latin typeface="+mn-lt"/>
        <a:ea typeface="+mn-ea"/>
        <a:cs typeface="+mn-cs"/>
      </a:defRPr>
    </a:lvl5pPr>
    <a:lvl6pPr marL="3265551" algn="l" defTabSz="653110" rtl="0" eaLnBrk="1" latinLnBrk="0" hangingPunct="1">
      <a:defRPr sz="1700" kern="1200">
        <a:solidFill>
          <a:schemeClr val="tx1"/>
        </a:solidFill>
        <a:latin typeface="+mn-lt"/>
        <a:ea typeface="+mn-ea"/>
        <a:cs typeface="+mn-cs"/>
      </a:defRPr>
    </a:lvl6pPr>
    <a:lvl7pPr marL="3918661" algn="l" defTabSz="653110" rtl="0" eaLnBrk="1" latinLnBrk="0" hangingPunct="1">
      <a:defRPr sz="1700" kern="1200">
        <a:solidFill>
          <a:schemeClr val="tx1"/>
        </a:solidFill>
        <a:latin typeface="+mn-lt"/>
        <a:ea typeface="+mn-ea"/>
        <a:cs typeface="+mn-cs"/>
      </a:defRPr>
    </a:lvl7pPr>
    <a:lvl8pPr marL="4571771" algn="l" defTabSz="653110" rtl="0" eaLnBrk="1" latinLnBrk="0" hangingPunct="1">
      <a:defRPr sz="1700" kern="1200">
        <a:solidFill>
          <a:schemeClr val="tx1"/>
        </a:solidFill>
        <a:latin typeface="+mn-lt"/>
        <a:ea typeface="+mn-ea"/>
        <a:cs typeface="+mn-cs"/>
      </a:defRPr>
    </a:lvl8pPr>
    <a:lvl9pPr marL="5224882" algn="l" defTabSz="65311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a:t>
            </a:fld>
            <a:endParaRPr lang="en-US" dirty="0"/>
          </a:p>
        </p:txBody>
      </p:sp>
    </p:spTree>
    <p:extLst>
      <p:ext uri="{BB962C8B-B14F-4D97-AF65-F5344CB8AC3E}">
        <p14:creationId xmlns:p14="http://schemas.microsoft.com/office/powerpoint/2010/main" val="3716955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22</a:t>
            </a:fld>
            <a:endParaRPr lang="en-US" dirty="0"/>
          </a:p>
        </p:txBody>
      </p:sp>
    </p:spTree>
    <p:extLst>
      <p:ext uri="{BB962C8B-B14F-4D97-AF65-F5344CB8AC3E}">
        <p14:creationId xmlns:p14="http://schemas.microsoft.com/office/powerpoint/2010/main" val="153787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24</a:t>
            </a:fld>
            <a:endParaRPr lang="en-US" dirty="0"/>
          </a:p>
        </p:txBody>
      </p:sp>
    </p:spTree>
    <p:extLst>
      <p:ext uri="{BB962C8B-B14F-4D97-AF65-F5344CB8AC3E}">
        <p14:creationId xmlns:p14="http://schemas.microsoft.com/office/powerpoint/2010/main" val="246395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Just mentioning the first 2 people from the COG and the </a:t>
            </a:r>
            <a:r>
              <a:rPr lang="en-US" dirty="0" err="1">
                <a:cs typeface="Calibri"/>
              </a:rPr>
              <a:t>Directora</a:t>
            </a:r>
            <a:r>
              <a:rPr lang="en-US" dirty="0">
                <a:cs typeface="Calibri"/>
              </a:rPr>
              <a:t> de Proyectos (Jennifer </a:t>
            </a:r>
            <a:r>
              <a:rPr lang="en-US" dirty="0" err="1">
                <a:cs typeface="Calibri"/>
              </a:rPr>
              <a:t>Gastleum</a:t>
            </a:r>
            <a:r>
              <a:rPr lang="en-US" dirty="0">
                <a:cs typeface="Calibri"/>
              </a:rPr>
              <a:t>) and the name in bold, Amy</a:t>
            </a:r>
          </a:p>
        </p:txBody>
      </p:sp>
      <p:sp>
        <p:nvSpPr>
          <p:cNvPr id="4" name="Slide Number Placeholder 3"/>
          <p:cNvSpPr>
            <a:spLocks noGrp="1"/>
          </p:cNvSpPr>
          <p:nvPr>
            <p:ph type="sldNum" sz="quarter" idx="5"/>
          </p:nvPr>
        </p:nvSpPr>
        <p:spPr/>
        <p:txBody>
          <a:bodyPr/>
          <a:lstStyle/>
          <a:p>
            <a:pPr>
              <a:defRPr/>
            </a:pPr>
            <a:fld id="{D31C2452-42DF-4257-A78A-D80D2F2B5786}" type="slidenum">
              <a:rPr lang="en-US"/>
              <a:pPr>
                <a:defRPr/>
              </a:pPr>
              <a:t>3</a:t>
            </a:fld>
            <a:endParaRPr lang="en-US" dirty="0"/>
          </a:p>
        </p:txBody>
      </p:sp>
    </p:spTree>
    <p:extLst>
      <p:ext uri="{BB962C8B-B14F-4D97-AF65-F5344CB8AC3E}">
        <p14:creationId xmlns:p14="http://schemas.microsoft.com/office/powerpoint/2010/main" val="1914093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5</a:t>
            </a:fld>
            <a:endParaRPr lang="en-US" dirty="0"/>
          </a:p>
        </p:txBody>
      </p:sp>
    </p:spTree>
    <p:extLst>
      <p:ext uri="{BB962C8B-B14F-4D97-AF65-F5344CB8AC3E}">
        <p14:creationId xmlns:p14="http://schemas.microsoft.com/office/powerpoint/2010/main" val="149064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Briefly going over these slides</a:t>
            </a:r>
          </a:p>
        </p:txBody>
      </p:sp>
      <p:sp>
        <p:nvSpPr>
          <p:cNvPr id="4" name="Slide Number Placeholder 3"/>
          <p:cNvSpPr>
            <a:spLocks noGrp="1"/>
          </p:cNvSpPr>
          <p:nvPr>
            <p:ph type="sldNum" sz="quarter" idx="5"/>
          </p:nvPr>
        </p:nvSpPr>
        <p:spPr/>
        <p:txBody>
          <a:bodyPr/>
          <a:lstStyle/>
          <a:p>
            <a:pPr>
              <a:defRPr/>
            </a:pPr>
            <a:fld id="{D31C2452-42DF-4257-A78A-D80D2F2B5786}" type="slidenum">
              <a:rPr lang="en-US"/>
              <a:pPr>
                <a:defRPr/>
              </a:pPr>
              <a:t>8</a:t>
            </a:fld>
            <a:endParaRPr lang="en-US" dirty="0"/>
          </a:p>
        </p:txBody>
      </p:sp>
    </p:spTree>
    <p:extLst>
      <p:ext uri="{BB962C8B-B14F-4D97-AF65-F5344CB8AC3E}">
        <p14:creationId xmlns:p14="http://schemas.microsoft.com/office/powerpoint/2010/main" val="1492131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going over these slides</a:t>
            </a:r>
          </a:p>
        </p:txBody>
      </p:sp>
      <p:sp>
        <p:nvSpPr>
          <p:cNvPr id="4" name="Slide Number Placeholder 3"/>
          <p:cNvSpPr>
            <a:spLocks noGrp="1"/>
          </p:cNvSpPr>
          <p:nvPr>
            <p:ph type="sldNum" sz="quarter" idx="5"/>
          </p:nvPr>
        </p:nvSpPr>
        <p:spPr/>
        <p:txBody>
          <a:bodyPr/>
          <a:lstStyle/>
          <a:p>
            <a:pPr>
              <a:defRPr/>
            </a:pPr>
            <a:fld id="{D31C2452-42DF-4257-A78A-D80D2F2B5786}" type="slidenum">
              <a:rPr lang="en-US"/>
              <a:pPr>
                <a:defRPr/>
              </a:pPr>
              <a:t>9</a:t>
            </a:fld>
            <a:endParaRPr lang="en-US" dirty="0"/>
          </a:p>
        </p:txBody>
      </p:sp>
    </p:spTree>
    <p:extLst>
      <p:ext uri="{BB962C8B-B14F-4D97-AF65-F5344CB8AC3E}">
        <p14:creationId xmlns:p14="http://schemas.microsoft.com/office/powerpoint/2010/main" val="3704909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HCD – California Department of Housing and Community Development </a:t>
            </a:r>
          </a:p>
        </p:txBody>
      </p:sp>
      <p:sp>
        <p:nvSpPr>
          <p:cNvPr id="4" name="Slide Number Placeholder 3"/>
          <p:cNvSpPr>
            <a:spLocks noGrp="1"/>
          </p:cNvSpPr>
          <p:nvPr>
            <p:ph type="sldNum" sz="quarter" idx="5"/>
          </p:nvPr>
        </p:nvSpPr>
        <p:spPr/>
        <p:txBody>
          <a:bodyPr/>
          <a:lstStyle/>
          <a:p>
            <a:pPr>
              <a:defRPr/>
            </a:pPr>
            <a:fld id="{D31C2452-42DF-4257-A78A-D80D2F2B5786}" type="slidenum">
              <a:rPr lang="en-US"/>
              <a:pPr>
                <a:defRPr/>
              </a:pPr>
              <a:t>10</a:t>
            </a:fld>
            <a:endParaRPr lang="en-US" dirty="0"/>
          </a:p>
        </p:txBody>
      </p:sp>
    </p:spTree>
    <p:extLst>
      <p:ext uri="{BB962C8B-B14F-4D97-AF65-F5344CB8AC3E}">
        <p14:creationId xmlns:p14="http://schemas.microsoft.com/office/powerpoint/2010/main" val="2418042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11</a:t>
            </a:fld>
            <a:endParaRPr lang="en-US" dirty="0"/>
          </a:p>
        </p:txBody>
      </p:sp>
    </p:spTree>
    <p:extLst>
      <p:ext uri="{BB962C8B-B14F-4D97-AF65-F5344CB8AC3E}">
        <p14:creationId xmlns:p14="http://schemas.microsoft.com/office/powerpoint/2010/main" val="3577302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14</a:t>
            </a:fld>
            <a:endParaRPr lang="en-US" dirty="0"/>
          </a:p>
        </p:txBody>
      </p:sp>
    </p:spTree>
    <p:extLst>
      <p:ext uri="{BB962C8B-B14F-4D97-AF65-F5344CB8AC3E}">
        <p14:creationId xmlns:p14="http://schemas.microsoft.com/office/powerpoint/2010/main" val="1445311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16</a:t>
            </a:fld>
            <a:endParaRPr lang="en-US" dirty="0"/>
          </a:p>
        </p:txBody>
      </p:sp>
    </p:spTree>
    <p:extLst>
      <p:ext uri="{BB962C8B-B14F-4D97-AF65-F5344CB8AC3E}">
        <p14:creationId xmlns:p14="http://schemas.microsoft.com/office/powerpoint/2010/main" val="3729168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4495800"/>
            <a:ext cx="14630400" cy="373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pic>
        <p:nvPicPr>
          <p:cNvPr id="19" name="Picture 18">
            <a:extLst>
              <a:ext uri="{FF2B5EF4-FFF2-40B4-BE49-F238E27FC236}">
                <a16:creationId xmlns:a16="http://schemas.microsoft.com/office/drawing/2014/main" id="{965D6658-BBE7-F767-0441-82447D8DB379}"/>
              </a:ext>
            </a:extLst>
          </p:cNvPr>
          <p:cNvPicPr>
            <a:picLocks noChangeAspect="1"/>
          </p:cNvPicPr>
          <p:nvPr userDrawn="1"/>
        </p:nvPicPr>
        <p:blipFill>
          <a:blip r:embed="rId2"/>
          <a:stretch>
            <a:fillRect/>
          </a:stretch>
        </p:blipFill>
        <p:spPr>
          <a:xfrm>
            <a:off x="0" y="3095753"/>
            <a:ext cx="14639150" cy="1522979"/>
          </a:xfrm>
          <a:prstGeom prst="rect">
            <a:avLst/>
          </a:prstGeom>
        </p:spPr>
      </p:pic>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3"/>
          <a:stretch>
            <a:fillRect/>
          </a:stretch>
        </p:blipFill>
        <p:spPr>
          <a:xfrm>
            <a:off x="381000" y="561438"/>
            <a:ext cx="2254845" cy="2254845"/>
          </a:xfrm>
          <a:prstGeom prst="rect">
            <a:avLst/>
          </a:prstGeom>
        </p:spPr>
      </p:pic>
      <p:pic>
        <p:nvPicPr>
          <p:cNvPr id="26" name="Picture 25">
            <a:extLst>
              <a:ext uri="{FF2B5EF4-FFF2-40B4-BE49-F238E27FC236}">
                <a16:creationId xmlns:a16="http://schemas.microsoft.com/office/drawing/2014/main" id="{08CACE59-EB93-F2E3-006E-93BF5E325F7E}"/>
              </a:ext>
            </a:extLst>
          </p:cNvPr>
          <p:cNvPicPr>
            <a:picLocks noChangeAspect="1"/>
          </p:cNvPicPr>
          <p:nvPr userDrawn="1"/>
        </p:nvPicPr>
        <p:blipFill>
          <a:blip r:embed="rId4"/>
          <a:srcRect/>
          <a:stretch/>
        </p:blipFill>
        <p:spPr>
          <a:xfrm>
            <a:off x="3276600" y="4984381"/>
            <a:ext cx="10667999" cy="3021124"/>
          </a:xfrm>
          <a:prstGeom prst="rect">
            <a:avLst/>
          </a:prstGeom>
        </p:spPr>
      </p:pic>
    </p:spTree>
    <p:extLst>
      <p:ext uri="{BB962C8B-B14F-4D97-AF65-F5344CB8AC3E}">
        <p14:creationId xmlns:p14="http://schemas.microsoft.com/office/powerpoint/2010/main" val="508894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City of Kerma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Kerman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48970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City of Kingsburg">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Kingsburg</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513023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ity of Mendot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Mendota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561632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City of Orange Cove">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Orange Cove</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195478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City of Parlei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Parlier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903478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City of Reedley">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Reedley</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531274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City of San Joaqui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San Joaquin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95188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City of Sang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Sanger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613276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City of Selm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Selma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945335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3505200"/>
            <a:ext cx="146304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cxnSp>
        <p:nvCxnSpPr>
          <p:cNvPr id="5" name="Straight Connector 4">
            <a:extLst>
              <a:ext uri="{FF2B5EF4-FFF2-40B4-BE49-F238E27FC236}">
                <a16:creationId xmlns:a16="http://schemas.microsoft.com/office/drawing/2014/main" id="{6FC8A0E0-B421-11A2-4C1A-25DE7510337B}"/>
              </a:ext>
            </a:extLst>
          </p:cNvPr>
          <p:cNvCxnSpPr/>
          <p:nvPr userDrawn="1"/>
        </p:nvCxnSpPr>
        <p:spPr>
          <a:xfrm>
            <a:off x="0" y="3505200"/>
            <a:ext cx="14630400" cy="0"/>
          </a:xfrm>
          <a:prstGeom prst="line">
            <a:avLst/>
          </a:prstGeom>
          <a:ln w="101600">
            <a:solidFill>
              <a:srgbClr val="01B1EA"/>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2"/>
          <a:stretch>
            <a:fillRect/>
          </a:stretch>
        </p:blipFill>
        <p:spPr>
          <a:xfrm>
            <a:off x="533400" y="381000"/>
            <a:ext cx="2665085" cy="2665085"/>
          </a:xfrm>
          <a:prstGeom prst="rect">
            <a:avLst/>
          </a:prstGeom>
        </p:spPr>
      </p:pic>
      <p:pic>
        <p:nvPicPr>
          <p:cNvPr id="6" name="Picture 5">
            <a:extLst>
              <a:ext uri="{FF2B5EF4-FFF2-40B4-BE49-F238E27FC236}">
                <a16:creationId xmlns:a16="http://schemas.microsoft.com/office/drawing/2014/main" id="{0837903D-43FD-44EB-8A8E-D2518FC59EF9}"/>
              </a:ext>
            </a:extLst>
          </p:cNvPr>
          <p:cNvPicPr>
            <a:picLocks noChangeAspect="1"/>
          </p:cNvPicPr>
          <p:nvPr userDrawn="1"/>
        </p:nvPicPr>
        <p:blipFill>
          <a:blip r:embed="rId3"/>
          <a:srcRect/>
          <a:stretch/>
        </p:blipFill>
        <p:spPr>
          <a:xfrm>
            <a:off x="824454" y="4187410"/>
            <a:ext cx="12981490" cy="3676292"/>
          </a:xfrm>
          <a:prstGeom prst="rect">
            <a:avLst/>
          </a:prstGeom>
        </p:spPr>
      </p:pic>
    </p:spTree>
    <p:extLst>
      <p:ext uri="{BB962C8B-B14F-4D97-AF65-F5344CB8AC3E}">
        <p14:creationId xmlns:p14="http://schemas.microsoft.com/office/powerpoint/2010/main" val="357697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4495800"/>
            <a:ext cx="14630400" cy="373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pic>
        <p:nvPicPr>
          <p:cNvPr id="19" name="Picture 18">
            <a:extLst>
              <a:ext uri="{FF2B5EF4-FFF2-40B4-BE49-F238E27FC236}">
                <a16:creationId xmlns:a16="http://schemas.microsoft.com/office/drawing/2014/main" id="{965D6658-BBE7-F767-0441-82447D8DB379}"/>
              </a:ext>
            </a:extLst>
          </p:cNvPr>
          <p:cNvPicPr>
            <a:picLocks noChangeAspect="1"/>
          </p:cNvPicPr>
          <p:nvPr userDrawn="1"/>
        </p:nvPicPr>
        <p:blipFill>
          <a:blip r:embed="rId2"/>
          <a:stretch>
            <a:fillRect/>
          </a:stretch>
        </p:blipFill>
        <p:spPr>
          <a:xfrm>
            <a:off x="0" y="3095753"/>
            <a:ext cx="14639150" cy="1522979"/>
          </a:xfrm>
          <a:prstGeom prst="rect">
            <a:avLst/>
          </a:prstGeom>
        </p:spPr>
      </p:pic>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3"/>
          <a:stretch>
            <a:fillRect/>
          </a:stretch>
        </p:blipFill>
        <p:spPr>
          <a:xfrm>
            <a:off x="434678" y="5144344"/>
            <a:ext cx="2559643" cy="2559643"/>
          </a:xfrm>
          <a:prstGeom prst="rect">
            <a:avLst/>
          </a:prstGeom>
        </p:spPr>
      </p:pic>
      <p:pic>
        <p:nvPicPr>
          <p:cNvPr id="26" name="Picture 25">
            <a:extLst>
              <a:ext uri="{FF2B5EF4-FFF2-40B4-BE49-F238E27FC236}">
                <a16:creationId xmlns:a16="http://schemas.microsoft.com/office/drawing/2014/main" id="{08CACE59-EB93-F2E3-006E-93BF5E325F7E}"/>
              </a:ext>
            </a:extLst>
          </p:cNvPr>
          <p:cNvPicPr>
            <a:picLocks noChangeAspect="1"/>
          </p:cNvPicPr>
          <p:nvPr userDrawn="1"/>
        </p:nvPicPr>
        <p:blipFill>
          <a:blip r:embed="rId4"/>
          <a:srcRect/>
          <a:stretch/>
        </p:blipFill>
        <p:spPr>
          <a:xfrm>
            <a:off x="3429000" y="4984381"/>
            <a:ext cx="10667999" cy="3021124"/>
          </a:xfrm>
          <a:prstGeom prst="rect">
            <a:avLst/>
          </a:prstGeom>
        </p:spPr>
      </p:pic>
    </p:spTree>
    <p:extLst>
      <p:ext uri="{BB962C8B-B14F-4D97-AF65-F5344CB8AC3E}">
        <p14:creationId xmlns:p14="http://schemas.microsoft.com/office/powerpoint/2010/main" val="3521140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3810000"/>
            <a:ext cx="14630400" cy="441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cxnSp>
        <p:nvCxnSpPr>
          <p:cNvPr id="5" name="Straight Connector 4">
            <a:extLst>
              <a:ext uri="{FF2B5EF4-FFF2-40B4-BE49-F238E27FC236}">
                <a16:creationId xmlns:a16="http://schemas.microsoft.com/office/drawing/2014/main" id="{6FC8A0E0-B421-11A2-4C1A-25DE7510337B}"/>
              </a:ext>
            </a:extLst>
          </p:cNvPr>
          <p:cNvCxnSpPr/>
          <p:nvPr userDrawn="1"/>
        </p:nvCxnSpPr>
        <p:spPr>
          <a:xfrm>
            <a:off x="0" y="3810000"/>
            <a:ext cx="14630400" cy="0"/>
          </a:xfrm>
          <a:prstGeom prst="line">
            <a:avLst/>
          </a:prstGeom>
          <a:ln w="101600">
            <a:solidFill>
              <a:srgbClr val="01B1EA"/>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2"/>
          <a:stretch>
            <a:fillRect/>
          </a:stretch>
        </p:blipFill>
        <p:spPr>
          <a:xfrm>
            <a:off x="533400" y="535316"/>
            <a:ext cx="2665085" cy="2665085"/>
          </a:xfrm>
          <a:prstGeom prst="rect">
            <a:avLst/>
          </a:prstGeom>
        </p:spPr>
      </p:pic>
      <p:pic>
        <p:nvPicPr>
          <p:cNvPr id="6" name="Picture 5">
            <a:extLst>
              <a:ext uri="{FF2B5EF4-FFF2-40B4-BE49-F238E27FC236}">
                <a16:creationId xmlns:a16="http://schemas.microsoft.com/office/drawing/2014/main" id="{7E92E7EA-1FFD-447A-863B-0DA79B4CA70F}"/>
              </a:ext>
            </a:extLst>
          </p:cNvPr>
          <p:cNvPicPr>
            <a:picLocks noChangeAspect="1"/>
          </p:cNvPicPr>
          <p:nvPr userDrawn="1"/>
        </p:nvPicPr>
        <p:blipFill>
          <a:blip r:embed="rId3"/>
          <a:srcRect/>
          <a:stretch/>
        </p:blipFill>
        <p:spPr>
          <a:xfrm>
            <a:off x="824454" y="4187410"/>
            <a:ext cx="12981490" cy="3676292"/>
          </a:xfrm>
          <a:prstGeom prst="rect">
            <a:avLst/>
          </a:prstGeom>
        </p:spPr>
      </p:pic>
    </p:spTree>
    <p:extLst>
      <p:ext uri="{BB962C8B-B14F-4D97-AF65-F5344CB8AC3E}">
        <p14:creationId xmlns:p14="http://schemas.microsoft.com/office/powerpoint/2010/main" val="3052502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mon Title">
    <p:bg>
      <p:bgPr>
        <a:solidFill>
          <a:srgbClr val="1D448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B9010E-65B1-1658-E190-C332783EA517}"/>
              </a:ext>
            </a:extLst>
          </p:cNvPr>
          <p:cNvPicPr>
            <a:picLocks noChangeAspect="1"/>
          </p:cNvPicPr>
          <p:nvPr userDrawn="1"/>
        </p:nvPicPr>
        <p:blipFill rotWithShape="1">
          <a:blip r:embed="rId2"/>
          <a:srcRect l="39560" r="39619"/>
          <a:stretch/>
        </p:blipFill>
        <p:spPr>
          <a:xfrm>
            <a:off x="5791200" y="6096000"/>
            <a:ext cx="3048000" cy="1472456"/>
          </a:xfrm>
          <a:prstGeom prst="rect">
            <a:avLst/>
          </a:prstGeom>
        </p:spPr>
      </p:pic>
      <p:sp>
        <p:nvSpPr>
          <p:cNvPr id="4" name="Title 1"/>
          <p:cNvSpPr>
            <a:spLocks noGrp="1"/>
          </p:cNvSpPr>
          <p:nvPr>
            <p:ph type="title"/>
          </p:nvPr>
        </p:nvSpPr>
        <p:spPr>
          <a:xfrm>
            <a:off x="555920" y="2637472"/>
            <a:ext cx="13167360" cy="2954655"/>
          </a:xfrm>
          <a:prstGeom prst="rect">
            <a:avLst/>
          </a:prstGeom>
        </p:spPr>
        <p:txBody>
          <a:bodyPr anchor="ctr" anchorCtr="0">
            <a:spAutoFit/>
          </a:bodyPr>
          <a:lstStyle>
            <a:lvl1pPr>
              <a:defRPr sz="9600" b="0" spc="-429" baseline="0">
                <a:solidFill>
                  <a:schemeClr val="bg1"/>
                </a:solidFill>
                <a:latin typeface="Century Gothic" panose="020B0502020202020204" pitchFamily="34" charset="0"/>
                <a:cs typeface="Century Gothic" panose="020B0502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9847D93F-7520-1B0D-486E-659F88EE6517}"/>
              </a:ext>
            </a:extLst>
          </p:cNvPr>
          <p:cNvPicPr>
            <a:picLocks noChangeAspect="1"/>
          </p:cNvPicPr>
          <p:nvPr userDrawn="1"/>
        </p:nvPicPr>
        <p:blipFill>
          <a:blip r:embed="rId3"/>
          <a:stretch>
            <a:fillRect/>
          </a:stretch>
        </p:blipFill>
        <p:spPr>
          <a:xfrm>
            <a:off x="0" y="7178244"/>
            <a:ext cx="14639148" cy="1051356"/>
          </a:xfrm>
          <a:prstGeom prst="rect">
            <a:avLst/>
          </a:prstGeom>
        </p:spPr>
      </p:pic>
      <p:pic>
        <p:nvPicPr>
          <p:cNvPr id="9" name="Picture 8">
            <a:extLst>
              <a:ext uri="{FF2B5EF4-FFF2-40B4-BE49-F238E27FC236}">
                <a16:creationId xmlns:a16="http://schemas.microsoft.com/office/drawing/2014/main" id="{7ED9F7F3-0D4F-F66B-448C-9A6FE292090C}"/>
              </a:ext>
            </a:extLst>
          </p:cNvPr>
          <p:cNvPicPr>
            <a:picLocks noChangeAspect="1"/>
          </p:cNvPicPr>
          <p:nvPr userDrawn="1"/>
        </p:nvPicPr>
        <p:blipFill>
          <a:blip r:embed="rId3"/>
          <a:stretch>
            <a:fillRect/>
          </a:stretch>
        </p:blipFill>
        <p:spPr>
          <a:xfrm rot="10800000">
            <a:off x="0" y="0"/>
            <a:ext cx="14639148" cy="1051356"/>
          </a:xfrm>
          <a:prstGeom prst="rect">
            <a:avLst/>
          </a:prstGeom>
        </p:spPr>
      </p:pic>
    </p:spTree>
    <p:extLst>
      <p:ext uri="{BB962C8B-B14F-4D97-AF65-F5344CB8AC3E}">
        <p14:creationId xmlns:p14="http://schemas.microsoft.com/office/powerpoint/2010/main" val="45485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foot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7365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County of Fresno">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County of Fresno</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06996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ity of Coaling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Coalinga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11587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City of Firebaugh">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Firebaugh</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951021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ity of Fowl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Fowler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843775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City of Fresno">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Fresno</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496798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City of Huro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Huron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521844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731520" y="613410"/>
            <a:ext cx="13167360" cy="60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710" r:id="rId1"/>
    <p:sldLayoutId id="2147483713" r:id="rId2"/>
    <p:sldLayoutId id="2147483728" r:id="rId3"/>
    <p:sldLayoutId id="2147483692" r:id="rId4"/>
    <p:sldLayoutId id="2147483711"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12" r:id="rId19"/>
    <p:sldLayoutId id="2147483727" r:id="rId20"/>
    <p:sldLayoutId id="2147483697" r:id="rId21"/>
  </p:sldLayoutIdLst>
  <p:hf hdr="0" ftr="0" dt="0"/>
  <p:txStyles>
    <p:titleStyle>
      <a:lvl1pPr algn="l" defTabSz="653110" rtl="0" eaLnBrk="0" fontAlgn="base" hangingPunct="0">
        <a:spcBef>
          <a:spcPct val="0"/>
        </a:spcBef>
        <a:spcAft>
          <a:spcPct val="0"/>
        </a:spcAft>
        <a:defRPr sz="5100" b="1" kern="1200">
          <a:solidFill>
            <a:schemeClr val="tx1"/>
          </a:solidFill>
          <a:latin typeface="Century Gothic" panose="020B0502020202020204" pitchFamily="34" charset="0"/>
          <a:ea typeface="Century Gothic" pitchFamily="34" charset="0"/>
          <a:cs typeface="Century Gothic" panose="020B0502020202020204" pitchFamily="34" charset="0"/>
        </a:defRPr>
      </a:lvl1pPr>
      <a:lvl2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2pPr>
      <a:lvl3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3pPr>
      <a:lvl4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4pPr>
      <a:lvl5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5pPr>
      <a:lvl6pPr marL="653110" algn="l" defTabSz="653110" rtl="0" fontAlgn="base">
        <a:spcBef>
          <a:spcPct val="0"/>
        </a:spcBef>
        <a:spcAft>
          <a:spcPct val="0"/>
        </a:spcAft>
        <a:defRPr sz="5100" b="1">
          <a:solidFill>
            <a:schemeClr val="tx1"/>
          </a:solidFill>
          <a:latin typeface="Century Gothic" pitchFamily="34" charset="0"/>
        </a:defRPr>
      </a:lvl6pPr>
      <a:lvl7pPr marL="1306220" algn="l" defTabSz="653110" rtl="0" fontAlgn="base">
        <a:spcBef>
          <a:spcPct val="0"/>
        </a:spcBef>
        <a:spcAft>
          <a:spcPct val="0"/>
        </a:spcAft>
        <a:defRPr sz="5100" b="1">
          <a:solidFill>
            <a:schemeClr val="tx1"/>
          </a:solidFill>
          <a:latin typeface="Century Gothic" pitchFamily="34" charset="0"/>
        </a:defRPr>
      </a:lvl7pPr>
      <a:lvl8pPr marL="1959331" algn="l" defTabSz="653110" rtl="0" fontAlgn="base">
        <a:spcBef>
          <a:spcPct val="0"/>
        </a:spcBef>
        <a:spcAft>
          <a:spcPct val="0"/>
        </a:spcAft>
        <a:defRPr sz="5100" b="1">
          <a:solidFill>
            <a:schemeClr val="tx1"/>
          </a:solidFill>
          <a:latin typeface="Century Gothic" pitchFamily="34" charset="0"/>
        </a:defRPr>
      </a:lvl8pPr>
      <a:lvl9pPr marL="2612441" algn="l" defTabSz="653110" rtl="0" fontAlgn="base">
        <a:spcBef>
          <a:spcPct val="0"/>
        </a:spcBef>
        <a:spcAft>
          <a:spcPct val="0"/>
        </a:spcAft>
        <a:defRPr sz="5100" b="1">
          <a:solidFill>
            <a:schemeClr val="tx1"/>
          </a:solidFill>
          <a:latin typeface="Century Gothic" pitchFamily="34" charset="0"/>
        </a:defRPr>
      </a:lvl9pPr>
    </p:titleStyle>
    <p:bodyStyle>
      <a:lvl1pPr marL="489833" indent="-489833" algn="l" defTabSz="653110" rtl="0" eaLnBrk="0" fontAlgn="base" hangingPunct="0">
        <a:lnSpc>
          <a:spcPct val="120000"/>
        </a:lnSpc>
        <a:spcBef>
          <a:spcPct val="20000"/>
        </a:spcBef>
        <a:spcAft>
          <a:spcPct val="0"/>
        </a:spcAft>
        <a:buFont typeface="Calibri Light" pitchFamily="34" charset="0"/>
        <a:buChar char="»"/>
        <a:defRPr sz="3400" kern="1200">
          <a:solidFill>
            <a:srgbClr val="595959"/>
          </a:solidFill>
          <a:latin typeface="Calibri Light" panose="020F0302020204030204" pitchFamily="34" charset="0"/>
          <a:ea typeface="+mn-ea"/>
          <a:cs typeface="+mn-cs"/>
        </a:defRPr>
      </a:lvl1pPr>
      <a:lvl2pPr marL="1306220" indent="-653110" algn="l" defTabSz="653110" rtl="0" eaLnBrk="0" fontAlgn="base" hangingPunct="0">
        <a:spcBef>
          <a:spcPct val="20000"/>
        </a:spcBef>
        <a:spcAft>
          <a:spcPct val="0"/>
        </a:spcAft>
        <a:buFont typeface="Arial" charset="0"/>
        <a:buChar char="•"/>
        <a:defRPr sz="3400" kern="1200">
          <a:solidFill>
            <a:srgbClr val="595959"/>
          </a:solidFill>
          <a:latin typeface="Calibri Light" panose="020F0302020204030204" pitchFamily="34" charset="0"/>
          <a:ea typeface="+mn-ea"/>
          <a:cs typeface="+mn-cs"/>
        </a:defRPr>
      </a:lvl2pPr>
      <a:lvl3pPr marL="163277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3pPr>
      <a:lvl4pPr marL="228588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4pPr>
      <a:lvl5pPr marL="293899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448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BD5094-B042-06A3-2216-31F302118CF8}"/>
              </a:ext>
            </a:extLst>
          </p:cNvPr>
          <p:cNvSpPr txBox="1">
            <a:spLocks/>
          </p:cNvSpPr>
          <p:nvPr/>
        </p:nvSpPr>
        <p:spPr bwMode="auto">
          <a:xfrm>
            <a:off x="3648852" y="0"/>
            <a:ext cx="1098154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653110" rtl="0" eaLnBrk="0" fontAlgn="base" hangingPunct="0">
              <a:spcBef>
                <a:spcPct val="0"/>
              </a:spcBef>
              <a:spcAft>
                <a:spcPct val="0"/>
              </a:spcAft>
              <a:defRPr sz="5100" b="1" kern="1200">
                <a:solidFill>
                  <a:srgbClr val="1D3E72"/>
                </a:solidFill>
                <a:latin typeface="Century Gothic" panose="020B0502020202020204" pitchFamily="34" charset="0"/>
                <a:ea typeface="Century Gothic" pitchFamily="34" charset="0"/>
                <a:cs typeface="Century Gothic" panose="020B0502020202020204" pitchFamily="34" charset="0"/>
              </a:defRPr>
            </a:lvl1pPr>
            <a:lvl2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2pPr>
            <a:lvl3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3pPr>
            <a:lvl4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4pPr>
            <a:lvl5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5pPr>
            <a:lvl6pPr marL="653110" algn="l" defTabSz="653110" rtl="0" fontAlgn="base">
              <a:spcBef>
                <a:spcPct val="0"/>
              </a:spcBef>
              <a:spcAft>
                <a:spcPct val="0"/>
              </a:spcAft>
              <a:defRPr sz="5100" b="1">
                <a:solidFill>
                  <a:schemeClr val="tx1"/>
                </a:solidFill>
                <a:latin typeface="Century Gothic" pitchFamily="34" charset="0"/>
              </a:defRPr>
            </a:lvl6pPr>
            <a:lvl7pPr marL="1306220" algn="l" defTabSz="653110" rtl="0" fontAlgn="base">
              <a:spcBef>
                <a:spcPct val="0"/>
              </a:spcBef>
              <a:spcAft>
                <a:spcPct val="0"/>
              </a:spcAft>
              <a:defRPr sz="5100" b="1">
                <a:solidFill>
                  <a:schemeClr val="tx1"/>
                </a:solidFill>
                <a:latin typeface="Century Gothic" pitchFamily="34" charset="0"/>
              </a:defRPr>
            </a:lvl7pPr>
            <a:lvl8pPr marL="1959331" algn="l" defTabSz="653110" rtl="0" fontAlgn="base">
              <a:spcBef>
                <a:spcPct val="0"/>
              </a:spcBef>
              <a:spcAft>
                <a:spcPct val="0"/>
              </a:spcAft>
              <a:defRPr sz="5100" b="1">
                <a:solidFill>
                  <a:schemeClr val="tx1"/>
                </a:solidFill>
                <a:latin typeface="Century Gothic" pitchFamily="34" charset="0"/>
              </a:defRPr>
            </a:lvl8pPr>
            <a:lvl9pPr marL="2612441" algn="l" defTabSz="653110" rtl="0" fontAlgn="base">
              <a:spcBef>
                <a:spcPct val="0"/>
              </a:spcBef>
              <a:spcAft>
                <a:spcPct val="0"/>
              </a:spcAft>
              <a:defRPr sz="5100" b="1">
                <a:solidFill>
                  <a:schemeClr val="tx1"/>
                </a:solidFill>
                <a:latin typeface="Century Gothic" pitchFamily="34" charset="0"/>
              </a:defRPr>
            </a:lvl9pPr>
          </a:lstStyle>
          <a:p>
            <a:r>
              <a:rPr lang="es-ES" sz="4000" b="0" dirty="0">
                <a:solidFill>
                  <a:schemeClr val="bg1"/>
                </a:solidFill>
                <a:latin typeface="Century Gothic"/>
              </a:rPr>
              <a:t>Condado de Fresno Multi-Jurisdiccional 
</a:t>
            </a:r>
            <a:r>
              <a:rPr lang="es-ES" sz="4000" dirty="0">
                <a:solidFill>
                  <a:schemeClr val="bg1"/>
                </a:solidFill>
                <a:latin typeface="Century Gothic"/>
              </a:rPr>
              <a:t>Actualización del Elemento de Vivienda</a:t>
            </a:r>
            <a:r>
              <a:rPr lang="es-ES" sz="4000" b="0" dirty="0">
                <a:solidFill>
                  <a:schemeClr val="bg1"/>
                </a:solidFill>
                <a:latin typeface="Century Gothic"/>
              </a:rPr>
              <a:t>
</a:t>
            </a:r>
            <a:r>
              <a:rPr lang="en-US" sz="6000" dirty="0">
                <a:solidFill>
                  <a:srgbClr val="01B1EA"/>
                </a:solidFill>
                <a:latin typeface="Century Gothic"/>
              </a:rPr>
              <a:t>Taller </a:t>
            </a:r>
            <a:r>
              <a:rPr lang="en-US" sz="6000" dirty="0" err="1">
                <a:solidFill>
                  <a:srgbClr val="01B1EA"/>
                </a:solidFill>
                <a:latin typeface="Century Gothic"/>
              </a:rPr>
              <a:t>Comunitario</a:t>
            </a:r>
            <a:r>
              <a:rPr lang="en-US" sz="6000" dirty="0">
                <a:solidFill>
                  <a:srgbClr val="01B1EA"/>
                </a:solidFill>
                <a:latin typeface="Century Gothic"/>
              </a:rPr>
              <a:t> </a:t>
            </a:r>
            <a:endParaRPr lang="en-US" sz="6000" i="0" dirty="0">
              <a:solidFill>
                <a:srgbClr val="01B1EA"/>
              </a:solidFill>
            </a:endParaRPr>
          </a:p>
          <a:p>
            <a:r>
              <a:rPr lang="en-US" sz="2400" dirty="0" err="1">
                <a:solidFill>
                  <a:srgbClr val="01B1EA"/>
                </a:solidFill>
                <a:latin typeface="Century Gothic"/>
              </a:rPr>
              <a:t>Fecha</a:t>
            </a:r>
            <a:r>
              <a:rPr lang="en-US" sz="2400" dirty="0">
                <a:solidFill>
                  <a:srgbClr val="01B1EA"/>
                </a:solidFill>
                <a:latin typeface="Century Gothic"/>
              </a:rPr>
              <a:t> de la </a:t>
            </a:r>
            <a:r>
              <a:rPr lang="en-US" sz="2400" dirty="0" err="1">
                <a:solidFill>
                  <a:srgbClr val="01B1EA"/>
                </a:solidFill>
                <a:latin typeface="Century Gothic"/>
              </a:rPr>
              <a:t>reunión</a:t>
            </a:r>
            <a:r>
              <a:rPr lang="en-US" sz="2400" dirty="0">
                <a:solidFill>
                  <a:srgbClr val="01B1EA"/>
                </a:solidFill>
                <a:latin typeface="Century Gothic"/>
              </a:rPr>
              <a:t>: 4 </a:t>
            </a:r>
            <a:r>
              <a:rPr lang="en-US" sz="2400" dirty="0" err="1">
                <a:solidFill>
                  <a:srgbClr val="01B1EA"/>
                </a:solidFill>
                <a:latin typeface="Century Gothic"/>
              </a:rPr>
              <a:t>Octubre</a:t>
            </a:r>
            <a:r>
              <a:rPr lang="en-US" sz="2400" dirty="0">
                <a:solidFill>
                  <a:srgbClr val="01B1EA"/>
                </a:solidFill>
                <a:latin typeface="Century Gothic"/>
              </a:rPr>
              <a:t> </a:t>
            </a:r>
            <a:r>
              <a:rPr lang="en-US" sz="2400" i="0" dirty="0">
                <a:solidFill>
                  <a:srgbClr val="01B1EA"/>
                </a:solidFill>
                <a:latin typeface="Century Gothic"/>
              </a:rPr>
              <a:t>2022</a:t>
            </a:r>
          </a:p>
        </p:txBody>
      </p:sp>
    </p:spTree>
    <p:extLst>
      <p:ext uri="{BB962C8B-B14F-4D97-AF65-F5344CB8AC3E}">
        <p14:creationId xmlns:p14="http://schemas.microsoft.com/office/powerpoint/2010/main" val="2488641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297A-D571-40F6-9FCB-1F090AD953F9}"/>
              </a:ext>
            </a:extLst>
          </p:cNvPr>
          <p:cNvSpPr>
            <a:spLocks noGrp="1"/>
          </p:cNvSpPr>
          <p:nvPr>
            <p:ph type="title"/>
          </p:nvPr>
        </p:nvSpPr>
        <p:spPr>
          <a:xfrm>
            <a:off x="731520" y="549992"/>
            <a:ext cx="13167360" cy="603631"/>
          </a:xfrm>
        </p:spPr>
        <p:txBody>
          <a:bodyPr/>
          <a:lstStyle/>
          <a:p>
            <a:br>
              <a:rPr lang="en-US" dirty="0"/>
            </a:br>
            <a:r>
              <a:rPr lang="en-US" dirty="0" err="1"/>
              <a:t>Esfuerzos</a:t>
            </a:r>
            <a:r>
              <a:rPr lang="en-US" dirty="0"/>
              <a:t> </a:t>
            </a:r>
            <a:r>
              <a:rPr lang="en-US" dirty="0" err="1"/>
              <a:t>Regionales</a:t>
            </a:r>
            <a:r>
              <a:rPr lang="en-US" dirty="0"/>
              <a:t> – </a:t>
            </a:r>
            <a:r>
              <a:rPr lang="en-US" dirty="0" err="1"/>
              <a:t>Calendario</a:t>
            </a:r>
            <a:r>
              <a:rPr lang="en-US" dirty="0"/>
              <a:t>
</a:t>
            </a:r>
          </a:p>
        </p:txBody>
      </p:sp>
      <p:graphicFrame>
        <p:nvGraphicFramePr>
          <p:cNvPr id="6" name="Diagram 5">
            <a:extLst>
              <a:ext uri="{FF2B5EF4-FFF2-40B4-BE49-F238E27FC236}">
                <a16:creationId xmlns:a16="http://schemas.microsoft.com/office/drawing/2014/main" id="{8E26D191-6A35-46E7-B653-1D2ACE4DA617}"/>
              </a:ext>
            </a:extLst>
          </p:cNvPr>
          <p:cNvGraphicFramePr/>
          <p:nvPr>
            <p:extLst>
              <p:ext uri="{D42A27DB-BD31-4B8C-83A1-F6EECF244321}">
                <p14:modId xmlns:p14="http://schemas.microsoft.com/office/powerpoint/2010/main" val="2239988056"/>
              </p:ext>
            </p:extLst>
          </p:nvPr>
        </p:nvGraphicFramePr>
        <p:xfrm>
          <a:off x="457200" y="4589587"/>
          <a:ext cx="13812520"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010808C2-7D88-47D2-9DB9-37860BBF2813}"/>
              </a:ext>
            </a:extLst>
          </p:cNvPr>
          <p:cNvGraphicFramePr/>
          <p:nvPr>
            <p:extLst>
              <p:ext uri="{D42A27DB-BD31-4B8C-83A1-F6EECF244321}">
                <p14:modId xmlns:p14="http://schemas.microsoft.com/office/powerpoint/2010/main" val="549405456"/>
              </p:ext>
            </p:extLst>
          </p:nvPr>
        </p:nvGraphicFramePr>
        <p:xfrm>
          <a:off x="457200" y="1828798"/>
          <a:ext cx="13837920" cy="27432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00280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2514600" y="1372106"/>
            <a:ext cx="10439400" cy="4062651"/>
          </a:xfrm>
        </p:spPr>
        <p:txBody>
          <a:bodyPr/>
          <a:lstStyle/>
          <a:p>
            <a:r>
              <a:rPr lang="es-ES" sz="6600" dirty="0"/>
              <a:t>Asignación Regional de Necesidades de Vivienda (RHNA)
</a:t>
            </a:r>
            <a:endParaRPr lang="en-US" sz="6600" dirty="0"/>
          </a:p>
        </p:txBody>
      </p:sp>
    </p:spTree>
    <p:extLst>
      <p:ext uri="{BB962C8B-B14F-4D97-AF65-F5344CB8AC3E}">
        <p14:creationId xmlns:p14="http://schemas.microsoft.com/office/powerpoint/2010/main" val="3143320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8C13-7C6E-47E6-B0C3-C3139C394949}"/>
              </a:ext>
            </a:extLst>
          </p:cNvPr>
          <p:cNvSpPr>
            <a:spLocks noGrp="1"/>
          </p:cNvSpPr>
          <p:nvPr>
            <p:ph type="title"/>
          </p:nvPr>
        </p:nvSpPr>
        <p:spPr>
          <a:xfrm>
            <a:off x="548639" y="504790"/>
            <a:ext cx="13167360" cy="603631"/>
          </a:xfrm>
        </p:spPr>
        <p:txBody>
          <a:bodyPr/>
          <a:lstStyle/>
          <a:p>
            <a:br>
              <a:rPr lang="es-ES" dirty="0"/>
            </a:br>
            <a:r>
              <a:rPr lang="es-ES" dirty="0"/>
              <a:t>¿Cómo se determina el RHNA? 
</a:t>
            </a:r>
            <a:endParaRPr lang="en-US" dirty="0"/>
          </a:p>
        </p:txBody>
      </p:sp>
      <p:sp>
        <p:nvSpPr>
          <p:cNvPr id="4" name="TextBox 3">
            <a:extLst>
              <a:ext uri="{FF2B5EF4-FFF2-40B4-BE49-F238E27FC236}">
                <a16:creationId xmlns:a16="http://schemas.microsoft.com/office/drawing/2014/main" id="{7A1A8D7A-0F82-4553-B598-4F379601BAD2}"/>
              </a:ext>
            </a:extLst>
          </p:cNvPr>
          <p:cNvSpPr txBox="1"/>
          <p:nvPr/>
        </p:nvSpPr>
        <p:spPr>
          <a:xfrm>
            <a:off x="514348" y="1493093"/>
            <a:ext cx="3448051" cy="1200329"/>
          </a:xfrm>
          <a:prstGeom prst="rect">
            <a:avLst/>
          </a:prstGeom>
          <a:noFill/>
        </p:spPr>
        <p:txBody>
          <a:bodyPr wrap="square" rtlCol="0">
            <a:spAutoFit/>
          </a:bodyPr>
          <a:lstStyle/>
          <a:p>
            <a:r>
              <a:rPr lang="en-US" sz="3600" dirty="0" err="1">
                <a:latin typeface="+mn-lt"/>
              </a:rPr>
              <a:t>Rol</a:t>
            </a:r>
            <a:r>
              <a:rPr lang="en-US" sz="3600" dirty="0">
                <a:latin typeface="+mn-lt"/>
              </a:rPr>
              <a:t> del Estado 
</a:t>
            </a:r>
          </a:p>
        </p:txBody>
      </p:sp>
      <p:sp>
        <p:nvSpPr>
          <p:cNvPr id="5" name="TextBox 4">
            <a:extLst>
              <a:ext uri="{FF2B5EF4-FFF2-40B4-BE49-F238E27FC236}">
                <a16:creationId xmlns:a16="http://schemas.microsoft.com/office/drawing/2014/main" id="{795B87CE-C014-4120-B9A8-5527229D15A5}"/>
              </a:ext>
            </a:extLst>
          </p:cNvPr>
          <p:cNvSpPr txBox="1"/>
          <p:nvPr/>
        </p:nvSpPr>
        <p:spPr>
          <a:xfrm>
            <a:off x="481097" y="2253623"/>
            <a:ext cx="3808090" cy="2308324"/>
          </a:xfrm>
          <a:prstGeom prst="rect">
            <a:avLst/>
          </a:prstGeom>
          <a:noFill/>
        </p:spPr>
        <p:txBody>
          <a:bodyPr wrap="square">
            <a:spAutoFit/>
          </a:bodyPr>
          <a:lstStyle/>
          <a:p>
            <a:r>
              <a:rPr lang="es-ES" sz="2400" dirty="0">
                <a:latin typeface="+mn-lt"/>
              </a:rPr>
              <a:t>El Estado proyecta las necesidades futuras de vivienda en varios niveles de ingresos y asigna unidades a los COG en todo el estado
</a:t>
            </a:r>
            <a:endParaRPr lang="en-US" sz="2400" dirty="0">
              <a:latin typeface="+mn-lt"/>
            </a:endParaRPr>
          </a:p>
        </p:txBody>
      </p:sp>
      <p:pic>
        <p:nvPicPr>
          <p:cNvPr id="6" name="Graphic 5" descr="Bank with solid fill">
            <a:extLst>
              <a:ext uri="{FF2B5EF4-FFF2-40B4-BE49-F238E27FC236}">
                <a16:creationId xmlns:a16="http://schemas.microsoft.com/office/drawing/2014/main" id="{4A38DCD3-8519-4F7A-9822-4306931E42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0600" y="5058440"/>
            <a:ext cx="2133600" cy="2133600"/>
          </a:xfrm>
          <a:prstGeom prst="rect">
            <a:avLst/>
          </a:prstGeom>
        </p:spPr>
      </p:pic>
      <p:sp>
        <p:nvSpPr>
          <p:cNvPr id="7" name="Arrow: Down 6">
            <a:extLst>
              <a:ext uri="{FF2B5EF4-FFF2-40B4-BE49-F238E27FC236}">
                <a16:creationId xmlns:a16="http://schemas.microsoft.com/office/drawing/2014/main" id="{28A470DB-AFDC-4FDC-83BC-907E9A9BEB27}"/>
              </a:ext>
            </a:extLst>
          </p:cNvPr>
          <p:cNvSpPr/>
          <p:nvPr/>
        </p:nvSpPr>
        <p:spPr>
          <a:xfrm rot="16200000">
            <a:off x="4467282" y="1544522"/>
            <a:ext cx="464232" cy="1882436"/>
          </a:xfrm>
          <a:prstGeom prst="downArrow">
            <a:avLst/>
          </a:prstGeom>
          <a:solidFill>
            <a:srgbClr val="74A7E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8" name="TextBox 7">
            <a:extLst>
              <a:ext uri="{FF2B5EF4-FFF2-40B4-BE49-F238E27FC236}">
                <a16:creationId xmlns:a16="http://schemas.microsoft.com/office/drawing/2014/main" id="{F8A65D75-76FA-408D-B8F5-4E66AC5D2724}"/>
              </a:ext>
            </a:extLst>
          </p:cNvPr>
          <p:cNvSpPr txBox="1"/>
          <p:nvPr/>
        </p:nvSpPr>
        <p:spPr>
          <a:xfrm>
            <a:off x="5655855" y="1508391"/>
            <a:ext cx="3010318" cy="1200329"/>
          </a:xfrm>
          <a:prstGeom prst="rect">
            <a:avLst/>
          </a:prstGeom>
          <a:noFill/>
        </p:spPr>
        <p:txBody>
          <a:bodyPr wrap="square">
            <a:spAutoFit/>
          </a:bodyPr>
          <a:lstStyle/>
          <a:p>
            <a:r>
              <a:rPr lang="en-US" sz="3600" dirty="0" err="1">
                <a:latin typeface="+mn-lt"/>
              </a:rPr>
              <a:t>Papel</a:t>
            </a:r>
            <a:r>
              <a:rPr lang="en-US" sz="3600" dirty="0">
                <a:latin typeface="+mn-lt"/>
              </a:rPr>
              <a:t> Regional  
</a:t>
            </a:r>
          </a:p>
        </p:txBody>
      </p:sp>
      <p:sp>
        <p:nvSpPr>
          <p:cNvPr id="9" name="TextBox 8">
            <a:extLst>
              <a:ext uri="{FF2B5EF4-FFF2-40B4-BE49-F238E27FC236}">
                <a16:creationId xmlns:a16="http://schemas.microsoft.com/office/drawing/2014/main" id="{0A71BE12-D0D6-4334-80DC-12EC0918A445}"/>
              </a:ext>
            </a:extLst>
          </p:cNvPr>
          <p:cNvSpPr txBox="1"/>
          <p:nvPr/>
        </p:nvSpPr>
        <p:spPr>
          <a:xfrm>
            <a:off x="5655855" y="2200980"/>
            <a:ext cx="3808090" cy="2677656"/>
          </a:xfrm>
          <a:prstGeom prst="rect">
            <a:avLst/>
          </a:prstGeom>
          <a:noFill/>
        </p:spPr>
        <p:txBody>
          <a:bodyPr wrap="square">
            <a:spAutoFit/>
          </a:bodyPr>
          <a:lstStyle/>
          <a:p>
            <a:r>
              <a:rPr lang="es-ES" sz="2400" dirty="0">
                <a:latin typeface="+mn-lt"/>
              </a:rPr>
              <a:t>El COG desarrolla una metodología para evaluar los factores de distribución de unidades a cada jurisdicción; metodología aprobada por HCD 
</a:t>
            </a:r>
            <a:endParaRPr lang="en-US" sz="2400" dirty="0">
              <a:latin typeface="+mn-lt"/>
            </a:endParaRPr>
          </a:p>
        </p:txBody>
      </p:sp>
      <p:sp>
        <p:nvSpPr>
          <p:cNvPr id="10" name="TextBox 9">
            <a:extLst>
              <a:ext uri="{FF2B5EF4-FFF2-40B4-BE49-F238E27FC236}">
                <a16:creationId xmlns:a16="http://schemas.microsoft.com/office/drawing/2014/main" id="{C81FF091-4365-4528-B14D-BC4AB60AC093}"/>
              </a:ext>
            </a:extLst>
          </p:cNvPr>
          <p:cNvSpPr txBox="1"/>
          <p:nvPr/>
        </p:nvSpPr>
        <p:spPr>
          <a:xfrm>
            <a:off x="5805400" y="4539991"/>
            <a:ext cx="4481599" cy="1077218"/>
          </a:xfrm>
          <a:prstGeom prst="rect">
            <a:avLst/>
          </a:prstGeom>
          <a:noFill/>
        </p:spPr>
        <p:txBody>
          <a:bodyPr wrap="square">
            <a:spAutoFit/>
          </a:bodyPr>
          <a:lstStyle/>
          <a:p>
            <a:r>
              <a:rPr lang="en-US" sz="2400" b="1" dirty="0">
                <a:solidFill>
                  <a:srgbClr val="74A7E6"/>
                </a:solidFill>
              </a:rPr>
              <a:t>Fresno COG RHNA = 58,298</a:t>
            </a:r>
          </a:p>
          <a:p>
            <a:r>
              <a:rPr lang="es-ES" sz="2000" b="1" dirty="0">
                <a:solidFill>
                  <a:srgbClr val="74A7E6"/>
                </a:solidFill>
              </a:rPr>
              <a:t>Adoptado en junio de 2022
</a:t>
            </a:r>
            <a:endParaRPr lang="en-US" sz="2000" b="1" dirty="0">
              <a:solidFill>
                <a:srgbClr val="74A7E6"/>
              </a:solidFill>
            </a:endParaRPr>
          </a:p>
        </p:txBody>
      </p:sp>
      <p:pic>
        <p:nvPicPr>
          <p:cNvPr id="11" name="Graphic 10" descr="Mortgage with solid fill">
            <a:extLst>
              <a:ext uri="{FF2B5EF4-FFF2-40B4-BE49-F238E27FC236}">
                <a16:creationId xmlns:a16="http://schemas.microsoft.com/office/drawing/2014/main" id="{A7776B2A-E6EA-488B-8BF3-0BD10370EC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1521" y="5058440"/>
            <a:ext cx="2255533" cy="2255533"/>
          </a:xfrm>
          <a:prstGeom prst="rect">
            <a:avLst/>
          </a:prstGeom>
        </p:spPr>
      </p:pic>
      <p:sp>
        <p:nvSpPr>
          <p:cNvPr id="12" name="Arrow: Down 11">
            <a:extLst>
              <a:ext uri="{FF2B5EF4-FFF2-40B4-BE49-F238E27FC236}">
                <a16:creationId xmlns:a16="http://schemas.microsoft.com/office/drawing/2014/main" id="{237301FC-C11E-4271-A707-EED91CA4543B}"/>
              </a:ext>
            </a:extLst>
          </p:cNvPr>
          <p:cNvSpPr/>
          <p:nvPr/>
        </p:nvSpPr>
        <p:spPr>
          <a:xfrm rot="16200000">
            <a:off x="9827652" y="1609711"/>
            <a:ext cx="464232" cy="1882436"/>
          </a:xfrm>
          <a:prstGeom prst="downArrow">
            <a:avLst/>
          </a:prstGeom>
          <a:solidFill>
            <a:srgbClr val="74A7E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B457B6-6BBC-4C25-996E-4D9698D72CCE}"/>
              </a:ext>
            </a:extLst>
          </p:cNvPr>
          <p:cNvSpPr txBox="1"/>
          <p:nvPr/>
        </p:nvSpPr>
        <p:spPr>
          <a:xfrm>
            <a:off x="11280148" y="1394914"/>
            <a:ext cx="2618175" cy="1200329"/>
          </a:xfrm>
          <a:prstGeom prst="rect">
            <a:avLst/>
          </a:prstGeom>
          <a:noFill/>
        </p:spPr>
        <p:txBody>
          <a:bodyPr wrap="square">
            <a:spAutoFit/>
          </a:bodyPr>
          <a:lstStyle/>
          <a:p>
            <a:r>
              <a:rPr lang="en-US" sz="3600" dirty="0" err="1">
                <a:latin typeface="+mn-lt"/>
              </a:rPr>
              <a:t>Rol</a:t>
            </a:r>
            <a:r>
              <a:rPr lang="en-US" sz="3600" dirty="0">
                <a:latin typeface="+mn-lt"/>
              </a:rPr>
              <a:t> local  
</a:t>
            </a:r>
          </a:p>
        </p:txBody>
      </p:sp>
      <p:sp>
        <p:nvSpPr>
          <p:cNvPr id="14" name="TextBox 13">
            <a:extLst>
              <a:ext uri="{FF2B5EF4-FFF2-40B4-BE49-F238E27FC236}">
                <a16:creationId xmlns:a16="http://schemas.microsoft.com/office/drawing/2014/main" id="{730BCEBA-654F-44D9-AA49-4599AE357E0C}"/>
              </a:ext>
            </a:extLst>
          </p:cNvPr>
          <p:cNvSpPr txBox="1"/>
          <p:nvPr/>
        </p:nvSpPr>
        <p:spPr>
          <a:xfrm>
            <a:off x="11235089" y="2123757"/>
            <a:ext cx="3230806" cy="2677656"/>
          </a:xfrm>
          <a:prstGeom prst="rect">
            <a:avLst/>
          </a:prstGeom>
          <a:noFill/>
        </p:spPr>
        <p:txBody>
          <a:bodyPr wrap="square">
            <a:spAutoFit/>
          </a:bodyPr>
          <a:lstStyle/>
          <a:p>
            <a:r>
              <a:rPr lang="es-ES" sz="2400">
                <a:latin typeface="+mn-lt"/>
              </a:rPr>
              <a:t>Las ciudades y los condados son unidades asignadas. Luego deben encontrar formas de acomodar: suficiente tierra con densidades apropiadas</a:t>
            </a:r>
            <a:endParaRPr lang="es-ES" sz="2400" dirty="0">
              <a:latin typeface="+mn-lt"/>
            </a:endParaRPr>
          </a:p>
        </p:txBody>
      </p:sp>
      <p:pic>
        <p:nvPicPr>
          <p:cNvPr id="15" name="Graphic 14" descr="Neighborhood outline">
            <a:extLst>
              <a:ext uri="{FF2B5EF4-FFF2-40B4-BE49-F238E27FC236}">
                <a16:creationId xmlns:a16="http://schemas.microsoft.com/office/drawing/2014/main" id="{D42B05F7-C186-4B0C-BD5C-C3116B6E5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65761" y="4859478"/>
            <a:ext cx="2332562" cy="2332562"/>
          </a:xfrm>
          <a:prstGeom prst="rect">
            <a:avLst/>
          </a:prstGeom>
        </p:spPr>
      </p:pic>
      <p:sp>
        <p:nvSpPr>
          <p:cNvPr id="16" name="TextBox 15">
            <a:extLst>
              <a:ext uri="{FF2B5EF4-FFF2-40B4-BE49-F238E27FC236}">
                <a16:creationId xmlns:a16="http://schemas.microsoft.com/office/drawing/2014/main" id="{92BF486D-EE20-E466-EFB6-6192C38A6367}"/>
              </a:ext>
            </a:extLst>
          </p:cNvPr>
          <p:cNvSpPr txBox="1"/>
          <p:nvPr/>
        </p:nvSpPr>
        <p:spPr>
          <a:xfrm>
            <a:off x="474315" y="4460448"/>
            <a:ext cx="4481599" cy="461665"/>
          </a:xfrm>
          <a:prstGeom prst="rect">
            <a:avLst/>
          </a:prstGeom>
          <a:noFill/>
        </p:spPr>
        <p:txBody>
          <a:bodyPr wrap="square">
            <a:spAutoFit/>
          </a:bodyPr>
          <a:lstStyle/>
          <a:p>
            <a:r>
              <a:rPr lang="en-US" sz="2400" b="1" dirty="0">
                <a:solidFill>
                  <a:srgbClr val="74A7E6"/>
                </a:solidFill>
              </a:rPr>
              <a:t>Total RHNA = 2,502,971</a:t>
            </a:r>
          </a:p>
        </p:txBody>
      </p:sp>
    </p:spTree>
    <p:extLst>
      <p:ext uri="{BB962C8B-B14F-4D97-AF65-F5344CB8AC3E}">
        <p14:creationId xmlns:p14="http://schemas.microsoft.com/office/powerpoint/2010/main" val="2897672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F40320-BCD3-4B32-91B3-ECF18CBB9F49}"/>
              </a:ext>
            </a:extLst>
          </p:cNvPr>
          <p:cNvSpPr>
            <a:spLocks noGrp="1"/>
          </p:cNvSpPr>
          <p:nvPr>
            <p:ph type="title"/>
          </p:nvPr>
        </p:nvSpPr>
        <p:spPr>
          <a:xfrm>
            <a:off x="457200" y="237866"/>
            <a:ext cx="13167360" cy="603631"/>
          </a:xfrm>
        </p:spPr>
        <p:txBody>
          <a:bodyPr/>
          <a:lstStyle/>
          <a:p>
            <a:r>
              <a:rPr lang="en-US" dirty="0"/>
              <a:t>Fresno COG RHNA </a:t>
            </a:r>
          </a:p>
        </p:txBody>
      </p:sp>
      <p:graphicFrame>
        <p:nvGraphicFramePr>
          <p:cNvPr id="8" name="Chart 7">
            <a:extLst>
              <a:ext uri="{FF2B5EF4-FFF2-40B4-BE49-F238E27FC236}">
                <a16:creationId xmlns:a16="http://schemas.microsoft.com/office/drawing/2014/main" id="{A956D22D-C358-4E5F-B61C-4C05C30EB00D}"/>
              </a:ext>
            </a:extLst>
          </p:cNvPr>
          <p:cNvGraphicFramePr>
            <a:graphicFrameLocks/>
          </p:cNvGraphicFramePr>
          <p:nvPr>
            <p:extLst>
              <p:ext uri="{D42A27DB-BD31-4B8C-83A1-F6EECF244321}">
                <p14:modId xmlns:p14="http://schemas.microsoft.com/office/powerpoint/2010/main" val="2779023382"/>
              </p:ext>
            </p:extLst>
          </p:nvPr>
        </p:nvGraphicFramePr>
        <p:xfrm>
          <a:off x="200722" y="992460"/>
          <a:ext cx="8790878" cy="68980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a:extLst>
              <a:ext uri="{FF2B5EF4-FFF2-40B4-BE49-F238E27FC236}">
                <a16:creationId xmlns:a16="http://schemas.microsoft.com/office/drawing/2014/main" id="{ABB296A9-4FC6-4B1B-B3E8-E57D7A809B16}"/>
              </a:ext>
            </a:extLst>
          </p:cNvPr>
          <p:cNvGraphicFramePr>
            <a:graphicFrameLocks noGrp="1"/>
          </p:cNvGraphicFramePr>
          <p:nvPr>
            <p:extLst>
              <p:ext uri="{D42A27DB-BD31-4B8C-83A1-F6EECF244321}">
                <p14:modId xmlns:p14="http://schemas.microsoft.com/office/powerpoint/2010/main" val="3854091293"/>
              </p:ext>
            </p:extLst>
          </p:nvPr>
        </p:nvGraphicFramePr>
        <p:xfrm>
          <a:off x="9143999" y="152400"/>
          <a:ext cx="5242133" cy="7264635"/>
        </p:xfrm>
        <a:graphic>
          <a:graphicData uri="http://schemas.openxmlformats.org/drawingml/2006/table">
            <a:tbl>
              <a:tblPr/>
              <a:tblGrid>
                <a:gridCol w="1974311">
                  <a:extLst>
                    <a:ext uri="{9D8B030D-6E8A-4147-A177-3AD203B41FA5}">
                      <a16:colId xmlns:a16="http://schemas.microsoft.com/office/drawing/2014/main" val="2214123363"/>
                    </a:ext>
                  </a:extLst>
                </a:gridCol>
                <a:gridCol w="1520444">
                  <a:extLst>
                    <a:ext uri="{9D8B030D-6E8A-4147-A177-3AD203B41FA5}">
                      <a16:colId xmlns:a16="http://schemas.microsoft.com/office/drawing/2014/main" val="922975233"/>
                    </a:ext>
                  </a:extLst>
                </a:gridCol>
                <a:gridCol w="1747378">
                  <a:extLst>
                    <a:ext uri="{9D8B030D-6E8A-4147-A177-3AD203B41FA5}">
                      <a16:colId xmlns:a16="http://schemas.microsoft.com/office/drawing/2014/main" val="3915257782"/>
                    </a:ext>
                  </a:extLst>
                </a:gridCol>
              </a:tblGrid>
              <a:tr h="1650830">
                <a:tc>
                  <a:txBody>
                    <a:bodyPr/>
                    <a:lstStyle/>
                    <a:p>
                      <a:pPr algn="ctr" fontAlgn="b"/>
                      <a:r>
                        <a:rPr lang="en-US" sz="2200" b="1" i="0" u="none" strike="noStrike" dirty="0" err="1">
                          <a:solidFill>
                            <a:srgbClr val="000000"/>
                          </a:solidFill>
                          <a:effectLst/>
                          <a:latin typeface="Calibri" panose="020F0502020204030204" pitchFamily="34" charset="0"/>
                        </a:rPr>
                        <a:t>Jurisdicción</a:t>
                      </a:r>
                      <a:endParaRPr lang="en-US" sz="22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tc>
                  <a:txBody>
                    <a:bodyPr/>
                    <a:lstStyle/>
                    <a:p>
                      <a:pPr algn="ctr" fontAlgn="b"/>
                      <a:endParaRPr lang="en-US" sz="2200" b="1" i="0" u="none" strike="noStrike" dirty="0">
                        <a:solidFill>
                          <a:srgbClr val="000000"/>
                        </a:solidFill>
                        <a:effectLst/>
                        <a:latin typeface="Calibri" panose="020F0502020204030204" pitchFamily="34" charset="0"/>
                      </a:endParaRPr>
                    </a:p>
                    <a:p>
                      <a:pPr algn="ctr" fontAlgn="b"/>
                      <a:r>
                        <a:rPr lang="en-US" sz="2200" b="1" i="0" u="none" strike="noStrike" dirty="0" err="1">
                          <a:solidFill>
                            <a:srgbClr val="000000"/>
                          </a:solidFill>
                          <a:effectLst/>
                          <a:latin typeface="Calibri"/>
                        </a:rPr>
                        <a:t>Asignación</a:t>
                      </a:r>
                      <a:r>
                        <a:rPr lang="en-US" sz="2200" b="1" i="0" u="none" strike="noStrike" dirty="0">
                          <a:solidFill>
                            <a:srgbClr val="000000"/>
                          </a:solidFill>
                          <a:effectLst/>
                          <a:latin typeface="Calibri"/>
                        </a:rPr>
                        <a:t> RHNA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tc>
                  <a:txBody>
                    <a:bodyPr/>
                    <a:lstStyle/>
                    <a:p>
                      <a:pPr algn="ctr" fontAlgn="b"/>
                      <a:endParaRPr lang="es-ES" sz="2200" b="1" i="0" u="none" strike="noStrike" dirty="0">
                        <a:solidFill>
                          <a:srgbClr val="000000"/>
                        </a:solidFill>
                        <a:effectLst/>
                        <a:latin typeface="Calibri" panose="020F0502020204030204" pitchFamily="34" charset="0"/>
                      </a:endParaRPr>
                    </a:p>
                    <a:p>
                      <a:pPr algn="ctr" fontAlgn="b"/>
                      <a:r>
                        <a:rPr lang="es-ES" sz="2200" b="1" i="0" u="none" strike="noStrike" dirty="0">
                          <a:solidFill>
                            <a:srgbClr val="000000"/>
                          </a:solidFill>
                          <a:effectLst/>
                          <a:latin typeface="Calibri" panose="020F0502020204030204" pitchFamily="34" charset="0"/>
                        </a:rPr>
                        <a:t>Porcentaje de Asignación de RHNA 
</a:t>
                      </a:r>
                      <a:endParaRPr lang="en-US" sz="2200" b="1"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extLst>
                  <a:ext uri="{0D108BD9-81ED-4DB2-BD59-A6C34878D82A}">
                    <a16:rowId xmlns:a16="http://schemas.microsoft.com/office/drawing/2014/main" val="4157509855"/>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Clovis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8,977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6699486"/>
                  </a:ext>
                </a:extLst>
              </a:tr>
              <a:tr h="327450">
                <a:tc>
                  <a:txBody>
                    <a:bodyPr/>
                    <a:lstStyle/>
                    <a:p>
                      <a:pPr marL="117475" indent="0" algn="l" fontAlgn="b"/>
                      <a:r>
                        <a:rPr lang="en-US" sz="2400" b="1" i="0" u="none" strike="noStrike">
                          <a:solidFill>
                            <a:schemeClr val="tx1"/>
                          </a:solidFill>
                          <a:effectLst/>
                          <a:latin typeface="Calibri"/>
                        </a:rPr>
                        <a:t>Coalinga</a:t>
                      </a:r>
                      <a:r>
                        <a:rPr lang="en-US" sz="2000" b="0" i="0" u="none" strike="noStrike">
                          <a:solidFill>
                            <a:schemeClr val="tx1"/>
                          </a:solidFill>
                          <a:effectLst/>
                          <a:latin typeface="Calibri"/>
                        </a:rPr>
                        <a:t> </a:t>
                      </a:r>
                      <a:endParaRPr lang="en-US" sz="2000" b="0" i="0" u="none" strike="noStrike">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a:solidFill>
                            <a:srgbClr val="000000"/>
                          </a:solidFill>
                          <a:effectLst/>
                          <a:latin typeface="Calibri"/>
                        </a:rPr>
                        <a:t>566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1" i="0" u="none" strike="noStrike">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0382850"/>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Firebaugh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443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03578"/>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Fowler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4760776"/>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Fresno City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36,866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3183978"/>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Huron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4560184"/>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Kerman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8238940"/>
                  </a:ext>
                </a:extLst>
              </a:tr>
              <a:tr h="327450">
                <a:tc>
                  <a:txBody>
                    <a:bodyPr/>
                    <a:lstStyle/>
                    <a:p>
                      <a:pPr marL="117475" indent="0" algn="l" fontAlgn="b"/>
                      <a:r>
                        <a:rPr lang="en-US" sz="2000" b="0" i="0" u="none" strike="noStrike" dirty="0">
                          <a:solidFill>
                            <a:schemeClr val="tx1"/>
                          </a:solidFill>
                          <a:effectLst/>
                          <a:latin typeface="Calibri"/>
                        </a:rPr>
                        <a:t>Kingsburg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882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840508"/>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Mendota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642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0688295"/>
                  </a:ext>
                </a:extLst>
              </a:tr>
              <a:tr h="327450">
                <a:tc>
                  <a:txBody>
                    <a:bodyPr/>
                    <a:lstStyle/>
                    <a:p>
                      <a:pPr marL="117475" indent="0" algn="l" fontAlgn="b"/>
                      <a:r>
                        <a:rPr lang="en-US" sz="2000" b="0" i="0" u="none" strike="noStrike">
                          <a:solidFill>
                            <a:schemeClr val="tx1"/>
                          </a:solidFill>
                          <a:effectLst/>
                          <a:latin typeface="Calibri"/>
                        </a:rPr>
                        <a:t>Orange Cove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a:rPr>
                        <a:t>469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47593"/>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Parlier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1943253"/>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Reedley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1,463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1908342"/>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Sanger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1,494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8020536"/>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San Joaquin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&lt;1%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4816521"/>
                  </a:ext>
                </a:extLst>
              </a:tr>
              <a:tr h="327450">
                <a:tc>
                  <a:txBody>
                    <a:bodyPr/>
                    <a:lstStyle/>
                    <a:p>
                      <a:pPr marL="117475" indent="0" algn="l" fontAlgn="b"/>
                      <a:r>
                        <a:rPr lang="en-US" sz="2000" b="0" i="0" u="none" strike="noStrike" dirty="0">
                          <a:solidFill>
                            <a:schemeClr val="tx1"/>
                          </a:solidFill>
                          <a:effectLst/>
                          <a:latin typeface="Calibri" panose="020F0502020204030204" pitchFamily="34" charset="0"/>
                        </a:rPr>
                        <a:t>Selma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1,492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4505873"/>
                  </a:ext>
                </a:extLst>
              </a:tr>
              <a:tr h="606237">
                <a:tc>
                  <a:txBody>
                    <a:bodyPr/>
                    <a:lstStyle/>
                    <a:p>
                      <a:pPr marL="117475" indent="0" algn="l" fontAlgn="b"/>
                      <a:r>
                        <a:rPr lang="en-US" sz="2000" b="0" i="0" u="none" strike="noStrike" dirty="0">
                          <a:solidFill>
                            <a:schemeClr val="tx1"/>
                          </a:solidFill>
                          <a:effectLst/>
                          <a:latin typeface="Calibri" panose="020F0502020204030204" pitchFamily="34" charset="0"/>
                        </a:rPr>
                        <a:t>Unincorporated Fresno County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a:rPr>
                        <a:t>2,350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4841190"/>
                  </a:ext>
                </a:extLst>
              </a:tr>
            </a:tbl>
          </a:graphicData>
        </a:graphic>
      </p:graphicFrame>
    </p:spTree>
    <p:extLst>
      <p:ext uri="{BB962C8B-B14F-4D97-AF65-F5344CB8AC3E}">
        <p14:creationId xmlns:p14="http://schemas.microsoft.com/office/powerpoint/2010/main" val="209701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1447800" y="2286000"/>
            <a:ext cx="11658600" cy="3046988"/>
          </a:xfrm>
        </p:spPr>
        <p:txBody>
          <a:bodyPr/>
          <a:lstStyle/>
          <a:p>
            <a:r>
              <a:rPr lang="es-ES" sz="6600" dirty="0"/>
              <a:t>Datos de Fondo del Elemento de Vivienda
</a:t>
            </a:r>
            <a:endParaRPr lang="en-US" sz="6600" dirty="0"/>
          </a:p>
        </p:txBody>
      </p:sp>
    </p:spTree>
    <p:extLst>
      <p:ext uri="{BB962C8B-B14F-4D97-AF65-F5344CB8AC3E}">
        <p14:creationId xmlns:p14="http://schemas.microsoft.com/office/powerpoint/2010/main" val="4256732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D0017-9A63-4D5B-BC73-19DA63DC1B52}"/>
              </a:ext>
            </a:extLst>
          </p:cNvPr>
          <p:cNvSpPr>
            <a:spLocks noGrp="1"/>
          </p:cNvSpPr>
          <p:nvPr>
            <p:ph type="title"/>
          </p:nvPr>
        </p:nvSpPr>
        <p:spPr/>
        <p:txBody>
          <a:bodyPr/>
          <a:lstStyle/>
          <a:p>
            <a:br>
              <a:rPr lang="en-US" dirty="0"/>
            </a:br>
            <a:r>
              <a:rPr lang="en-US" dirty="0" err="1"/>
              <a:t>Categorías</a:t>
            </a:r>
            <a:r>
              <a:rPr lang="en-US" dirty="0"/>
              <a:t> de </a:t>
            </a:r>
            <a:r>
              <a:rPr lang="en-US" dirty="0" err="1"/>
              <a:t>Ingresos</a:t>
            </a:r>
            <a:r>
              <a:rPr lang="en-US" dirty="0"/>
              <a:t> 
</a:t>
            </a:r>
          </a:p>
        </p:txBody>
      </p:sp>
      <p:sp>
        <p:nvSpPr>
          <p:cNvPr id="5" name="Text Placeholder 4">
            <a:extLst>
              <a:ext uri="{FF2B5EF4-FFF2-40B4-BE49-F238E27FC236}">
                <a16:creationId xmlns:a16="http://schemas.microsoft.com/office/drawing/2014/main" id="{8B3F1C47-8E56-4E41-B95A-040BE0DC0534}"/>
              </a:ext>
            </a:extLst>
          </p:cNvPr>
          <p:cNvSpPr>
            <a:spLocks noGrp="1"/>
          </p:cNvSpPr>
          <p:nvPr>
            <p:ph type="body" sz="quarter" idx="10"/>
          </p:nvPr>
        </p:nvSpPr>
        <p:spPr/>
        <p:txBody>
          <a:bodyPr/>
          <a:lstStyle/>
          <a:p>
            <a:pPr>
              <a:buFont typeface="Wingdings" panose="05000000000000000000" pitchFamily="2" charset="2"/>
              <a:buChar char="Ø"/>
            </a:pPr>
            <a:r>
              <a:rPr lang="es-ES" b="0" dirty="0"/>
              <a:t>El HCD estatal define el nivel de asequibilidad 
Ingreso medio del área para el condado de Fresno = $80,300 </a:t>
            </a:r>
            <a:endParaRPr lang="en-US" dirty="0"/>
          </a:p>
        </p:txBody>
      </p:sp>
      <p:graphicFrame>
        <p:nvGraphicFramePr>
          <p:cNvPr id="9" name="Table 8">
            <a:extLst>
              <a:ext uri="{FF2B5EF4-FFF2-40B4-BE49-F238E27FC236}">
                <a16:creationId xmlns:a16="http://schemas.microsoft.com/office/drawing/2014/main" id="{793F2EFE-09B8-48FD-B402-E9449D93C85B}"/>
              </a:ext>
            </a:extLst>
          </p:cNvPr>
          <p:cNvGraphicFramePr>
            <a:graphicFrameLocks noGrp="1"/>
          </p:cNvGraphicFramePr>
          <p:nvPr>
            <p:extLst>
              <p:ext uri="{D42A27DB-BD31-4B8C-83A1-F6EECF244321}">
                <p14:modId xmlns:p14="http://schemas.microsoft.com/office/powerpoint/2010/main" val="2490837343"/>
              </p:ext>
            </p:extLst>
          </p:nvPr>
        </p:nvGraphicFramePr>
        <p:xfrm>
          <a:off x="706118" y="3144133"/>
          <a:ext cx="12476484" cy="4021455"/>
        </p:xfrm>
        <a:graphic>
          <a:graphicData uri="http://schemas.openxmlformats.org/drawingml/2006/table">
            <a:tbl>
              <a:tblPr firstRow="1" bandRow="1">
                <a:tableStyleId>{7DF18680-E054-41AD-8BC1-D1AEF772440D}</a:tableStyleId>
              </a:tblPr>
              <a:tblGrid>
                <a:gridCol w="2265682">
                  <a:extLst>
                    <a:ext uri="{9D8B030D-6E8A-4147-A177-3AD203B41FA5}">
                      <a16:colId xmlns:a16="http://schemas.microsoft.com/office/drawing/2014/main" val="1355286673"/>
                    </a:ext>
                  </a:extLst>
                </a:gridCol>
                <a:gridCol w="2030054">
                  <a:extLst>
                    <a:ext uri="{9D8B030D-6E8A-4147-A177-3AD203B41FA5}">
                      <a16:colId xmlns:a16="http://schemas.microsoft.com/office/drawing/2014/main" val="4264761636"/>
                    </a:ext>
                  </a:extLst>
                </a:gridCol>
                <a:gridCol w="2045187">
                  <a:extLst>
                    <a:ext uri="{9D8B030D-6E8A-4147-A177-3AD203B41FA5}">
                      <a16:colId xmlns:a16="http://schemas.microsoft.com/office/drawing/2014/main" val="2980654597"/>
                    </a:ext>
                  </a:extLst>
                </a:gridCol>
                <a:gridCol w="2045187">
                  <a:extLst>
                    <a:ext uri="{9D8B030D-6E8A-4147-A177-3AD203B41FA5}">
                      <a16:colId xmlns:a16="http://schemas.microsoft.com/office/drawing/2014/main" val="383995905"/>
                    </a:ext>
                  </a:extLst>
                </a:gridCol>
                <a:gridCol w="2045187">
                  <a:extLst>
                    <a:ext uri="{9D8B030D-6E8A-4147-A177-3AD203B41FA5}">
                      <a16:colId xmlns:a16="http://schemas.microsoft.com/office/drawing/2014/main" val="320538964"/>
                    </a:ext>
                  </a:extLst>
                </a:gridCol>
                <a:gridCol w="2045187">
                  <a:extLst>
                    <a:ext uri="{9D8B030D-6E8A-4147-A177-3AD203B41FA5}">
                      <a16:colId xmlns:a16="http://schemas.microsoft.com/office/drawing/2014/main" val="2924388142"/>
                    </a:ext>
                  </a:extLst>
                </a:gridCol>
              </a:tblGrid>
              <a:tr h="491093">
                <a:tc rowSpan="2">
                  <a:txBody>
                    <a:bodyPr/>
                    <a:lstStyle/>
                    <a:p>
                      <a:pPr algn="l"/>
                      <a:r>
                        <a:rPr lang="en-US" sz="2200" b="1" dirty="0">
                          <a:solidFill>
                            <a:schemeClr val="bg1"/>
                          </a:solidFill>
                        </a:rPr>
                        <a:t>Nivel de </a:t>
                      </a:r>
                      <a:r>
                        <a:rPr lang="en-US" sz="2200" b="1" dirty="0" err="1">
                          <a:solidFill>
                            <a:schemeClr val="bg1"/>
                          </a:solidFill>
                        </a:rPr>
                        <a:t>ingresos</a:t>
                      </a:r>
                      <a:r>
                        <a:rPr lang="en-US" sz="2200" b="1" dirty="0">
                          <a:solidFill>
                            <a:schemeClr val="bg1"/>
                          </a:solidFill>
                        </a:rPr>
                        <a:t> </a:t>
                      </a:r>
                    </a:p>
                  </a:txBody>
                  <a:tcPr marL="274320" marR="27432" anchor="ctr">
                    <a:lnB w="38100" cap="flat" cmpd="sng" algn="ctr">
                      <a:solidFill>
                        <a:srgbClr val="01B1EA"/>
                      </a:solidFill>
                      <a:prstDash val="solid"/>
                      <a:round/>
                      <a:headEnd type="none" w="med" len="med"/>
                      <a:tailEnd type="none" w="med" len="med"/>
                    </a:lnB>
                    <a:solidFill>
                      <a:srgbClr val="1D448F"/>
                    </a:solidFill>
                  </a:tcPr>
                </a:tc>
                <a:tc gridSpan="5">
                  <a:txBody>
                    <a:bodyPr/>
                    <a:lstStyle/>
                    <a:p>
                      <a:pPr algn="ctr"/>
                      <a:r>
                        <a:rPr lang="en-US" sz="2200" b="1" dirty="0">
                          <a:solidFill>
                            <a:schemeClr val="bg1"/>
                          </a:solidFill>
                        </a:rPr>
                        <a:t>Personas </a:t>
                      </a:r>
                      <a:r>
                        <a:rPr lang="en-US" sz="2200" b="1" dirty="0" err="1">
                          <a:solidFill>
                            <a:schemeClr val="bg1"/>
                          </a:solidFill>
                        </a:rPr>
                        <a:t>por</a:t>
                      </a:r>
                      <a:r>
                        <a:rPr lang="en-US" sz="2200" b="1" dirty="0">
                          <a:solidFill>
                            <a:schemeClr val="bg1"/>
                          </a:solidFill>
                        </a:rPr>
                        <a:t> </a:t>
                      </a:r>
                      <a:r>
                        <a:rPr lang="en-US" sz="2200" b="1" dirty="0" err="1">
                          <a:solidFill>
                            <a:schemeClr val="bg1"/>
                          </a:solidFill>
                        </a:rPr>
                        <a:t>hogar</a:t>
                      </a:r>
                      <a:endParaRPr lang="en-US" sz="2200" b="1" dirty="0">
                        <a:solidFill>
                          <a:schemeClr val="bg1"/>
                        </a:solidFill>
                      </a:endParaRPr>
                    </a:p>
                  </a:txBody>
                  <a:tcPr marL="274320" marR="27432" anchor="ctr">
                    <a:lnB w="38100" cap="flat" cmpd="sng" algn="ctr">
                      <a:solidFill>
                        <a:srgbClr val="01B1EA"/>
                      </a:solidFill>
                      <a:prstDash val="solid"/>
                      <a:round/>
                      <a:headEnd type="none" w="med" len="med"/>
                      <a:tailEnd type="none" w="med" len="med"/>
                    </a:lnB>
                    <a:solidFill>
                      <a:srgbClr val="1D448F"/>
                    </a:solidFill>
                  </a:tcPr>
                </a:tc>
                <a:tc hMerge="1">
                  <a:txBody>
                    <a:bodyPr/>
                    <a:lstStyle/>
                    <a:p>
                      <a:pPr algn="ctr"/>
                      <a:endParaRPr lang="en-US" sz="2000" b="1" dirty="0">
                        <a:solidFill>
                          <a:schemeClr val="bg1"/>
                        </a:solidFill>
                      </a:endParaRPr>
                    </a:p>
                  </a:txBody>
                  <a:tcPr marL="274320" marR="27432" anchor="ctr">
                    <a:lnB w="38100" cap="flat" cmpd="sng" algn="ctr">
                      <a:solidFill>
                        <a:srgbClr val="54BB3E"/>
                      </a:solidFill>
                      <a:prstDash val="solid"/>
                      <a:round/>
                      <a:headEnd type="none" w="med" len="med"/>
                      <a:tailEnd type="none" w="med" len="med"/>
                    </a:lnB>
                    <a:solidFill>
                      <a:srgbClr val="1B2253"/>
                    </a:solidFill>
                  </a:tcPr>
                </a:tc>
                <a:tc hMerge="1">
                  <a:txBody>
                    <a:bodyPr/>
                    <a:lstStyle/>
                    <a:p>
                      <a:pPr algn="ctr"/>
                      <a:endParaRPr lang="en-US" sz="2000" b="1" dirty="0">
                        <a:solidFill>
                          <a:schemeClr val="bg1"/>
                        </a:solidFill>
                      </a:endParaRPr>
                    </a:p>
                  </a:txBody>
                  <a:tcPr marL="274320" marR="27432" anchor="ctr">
                    <a:lnB w="38100" cap="flat" cmpd="sng" algn="ctr">
                      <a:solidFill>
                        <a:srgbClr val="54BB3E"/>
                      </a:solidFill>
                      <a:prstDash val="solid"/>
                      <a:round/>
                      <a:headEnd type="none" w="med" len="med"/>
                      <a:tailEnd type="none" w="med" len="med"/>
                    </a:lnB>
                    <a:solidFill>
                      <a:srgbClr val="1B2253"/>
                    </a:solidFill>
                  </a:tcPr>
                </a:tc>
                <a:tc hMerge="1">
                  <a:txBody>
                    <a:bodyPr/>
                    <a:lstStyle/>
                    <a:p>
                      <a:pPr algn="ctr"/>
                      <a:endParaRPr lang="en-US" sz="2000" b="1" dirty="0">
                        <a:solidFill>
                          <a:schemeClr val="bg1"/>
                        </a:solidFill>
                      </a:endParaRPr>
                    </a:p>
                  </a:txBody>
                  <a:tcPr marL="274320" marR="27432" anchor="ctr">
                    <a:lnB w="38100" cap="flat" cmpd="sng" algn="ctr">
                      <a:solidFill>
                        <a:srgbClr val="54BB3E"/>
                      </a:solidFill>
                      <a:prstDash val="solid"/>
                      <a:round/>
                      <a:headEnd type="none" w="med" len="med"/>
                      <a:tailEnd type="none" w="med" len="med"/>
                    </a:lnB>
                    <a:solidFill>
                      <a:srgbClr val="1B2253"/>
                    </a:solidFill>
                  </a:tcPr>
                </a:tc>
                <a:tc hMerge="1">
                  <a:txBody>
                    <a:bodyPr/>
                    <a:lstStyle/>
                    <a:p>
                      <a:pPr algn="ctr"/>
                      <a:endParaRPr lang="en-US" sz="2000" b="1" dirty="0">
                        <a:solidFill>
                          <a:schemeClr val="bg1"/>
                        </a:solidFill>
                      </a:endParaRPr>
                    </a:p>
                  </a:txBody>
                  <a:tcPr marL="274320" marR="27432" anchor="ctr">
                    <a:lnB w="38100" cap="flat" cmpd="sng" algn="ctr">
                      <a:solidFill>
                        <a:srgbClr val="54BB3E"/>
                      </a:solidFill>
                      <a:prstDash val="solid"/>
                      <a:round/>
                      <a:headEnd type="none" w="med" len="med"/>
                      <a:tailEnd type="none" w="med" len="med"/>
                    </a:lnB>
                    <a:solidFill>
                      <a:srgbClr val="1B2253"/>
                    </a:solidFill>
                  </a:tcPr>
                </a:tc>
                <a:extLst>
                  <a:ext uri="{0D108BD9-81ED-4DB2-BD59-A6C34878D82A}">
                    <a16:rowId xmlns:a16="http://schemas.microsoft.com/office/drawing/2014/main" val="3492939299"/>
                  </a:ext>
                </a:extLst>
              </a:tr>
              <a:tr h="555774">
                <a:tc vMerge="1">
                  <a:txBody>
                    <a:bodyPr/>
                    <a:lstStyle/>
                    <a:p>
                      <a:pPr algn="l"/>
                      <a:r>
                        <a:rPr lang="en-US" sz="2000" b="1" dirty="0">
                          <a:solidFill>
                            <a:schemeClr val="bg1"/>
                          </a:solidFill>
                        </a:rPr>
                        <a:t>Income Level </a:t>
                      </a:r>
                    </a:p>
                  </a:txBody>
                  <a:tcPr marL="274320" marR="27432" anchor="ctr">
                    <a:lnT w="38100" cap="flat" cmpd="sng" algn="ctr">
                      <a:solidFill>
                        <a:srgbClr val="54BB3E"/>
                      </a:solidFill>
                      <a:prstDash val="solid"/>
                      <a:round/>
                      <a:headEnd type="none" w="med" len="med"/>
                      <a:tailEnd type="none" w="med" len="med"/>
                    </a:lnT>
                    <a:lnB w="38100" cap="flat" cmpd="sng" algn="ctr">
                      <a:solidFill>
                        <a:srgbClr val="54BB3E"/>
                      </a:solidFill>
                      <a:prstDash val="solid"/>
                      <a:round/>
                      <a:headEnd type="none" w="med" len="med"/>
                      <a:tailEnd type="none" w="med" len="med"/>
                    </a:lnB>
                    <a:solidFill>
                      <a:srgbClr val="1B2253"/>
                    </a:solidFill>
                  </a:tcPr>
                </a:tc>
                <a:tc>
                  <a:txBody>
                    <a:bodyPr/>
                    <a:lstStyle/>
                    <a:p>
                      <a:pPr algn="ctr"/>
                      <a:r>
                        <a:rPr lang="en-US" sz="2200" b="1" dirty="0">
                          <a:solidFill>
                            <a:schemeClr val="bg1"/>
                          </a:solidFill>
                        </a:rPr>
                        <a:t>1</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a:solidFill>
                            <a:schemeClr val="bg1"/>
                          </a:solidFill>
                        </a:rPr>
                        <a:t>2</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a:solidFill>
                            <a:schemeClr val="bg1"/>
                          </a:solidFill>
                        </a:rPr>
                        <a:t>3</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a:solidFill>
                            <a:schemeClr val="bg1"/>
                          </a:solidFill>
                        </a:rPr>
                        <a:t>4</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a:solidFill>
                            <a:schemeClr val="bg1"/>
                          </a:solidFill>
                        </a:rPr>
                        <a:t>5</a:t>
                      </a: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extLst>
                  <a:ext uri="{0D108BD9-81ED-4DB2-BD59-A6C34878D82A}">
                    <a16:rowId xmlns:a16="http://schemas.microsoft.com/office/drawing/2014/main" val="3224497593"/>
                  </a:ext>
                </a:extLst>
              </a:tr>
              <a:tr h="458132">
                <a:tc>
                  <a:txBody>
                    <a:bodyPr/>
                    <a:lstStyle/>
                    <a:p>
                      <a:pPr algn="l"/>
                      <a:r>
                        <a:rPr lang="en-US" sz="2000" b="0" dirty="0" err="1">
                          <a:solidFill>
                            <a:schemeClr val="tx1"/>
                          </a:solidFill>
                        </a:rPr>
                        <a:t>Agudamente</a:t>
                      </a:r>
                      <a:r>
                        <a:rPr lang="en-US" sz="2000" b="0" dirty="0">
                          <a:solidFill>
                            <a:schemeClr val="tx1"/>
                          </a:solidFill>
                        </a:rPr>
                        <a:t> bajo </a:t>
                      </a:r>
                    </a:p>
                  </a:txBody>
                  <a:tcPr marL="274320" marR="27432" anchor="ctr">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$8,450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$9,650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$10,850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$12,050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$13,000</a:t>
                      </a:r>
                    </a:p>
                  </a:txBody>
                  <a:tcPr marL="68580" marR="68580" marT="0" marB="0" anchor="ctr">
                    <a:lnL w="12700" cap="flat" cmpd="sng" algn="ctr">
                      <a:solidFill>
                        <a:srgbClr val="1B2253"/>
                      </a:solidFill>
                      <a:prstDash val="solid"/>
                      <a:round/>
                      <a:headEnd type="none" w="med" len="med"/>
                      <a:tailEnd type="none" w="med" len="med"/>
                    </a:lnL>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654436618"/>
                  </a:ext>
                </a:extLst>
              </a:tr>
              <a:tr h="458132">
                <a:tc>
                  <a:txBody>
                    <a:bodyPr/>
                    <a:lstStyle/>
                    <a:p>
                      <a:pPr algn="l"/>
                      <a:r>
                        <a:rPr lang="en-US" sz="2000" b="0" dirty="0" err="1">
                          <a:solidFill>
                            <a:schemeClr val="tx1"/>
                          </a:solidFill>
                        </a:rPr>
                        <a:t>Extremadamente</a:t>
                      </a:r>
                      <a:r>
                        <a:rPr lang="en-US" sz="2000" b="0" dirty="0">
                          <a:solidFill>
                            <a:schemeClr val="tx1"/>
                          </a:solidFill>
                        </a:rPr>
                        <a:t> bajo</a:t>
                      </a:r>
                    </a:p>
                  </a:txBody>
                  <a:tcPr marL="274320" marR="27432" anchor="ctr">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$16,350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$18,700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$23,030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$27,750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$32,470</a:t>
                      </a:r>
                    </a:p>
                  </a:txBody>
                  <a:tcPr marL="68580" marR="68580" marT="0" marB="0" anchor="ctr">
                    <a:lnL w="12700" cap="flat" cmpd="sng" algn="ctr">
                      <a:solidFill>
                        <a:srgbClr val="1B2253"/>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3657359075"/>
                  </a:ext>
                </a:extLst>
              </a:tr>
              <a:tr h="458132">
                <a:tc>
                  <a:txBody>
                    <a:bodyPr/>
                    <a:lstStyle/>
                    <a:p>
                      <a:pPr algn="l"/>
                      <a:r>
                        <a:rPr lang="en-US" sz="2000" b="0" dirty="0">
                          <a:solidFill>
                            <a:schemeClr val="tx1"/>
                          </a:solidFill>
                        </a:rPr>
                        <a:t>Muy bajo </a:t>
                      </a:r>
                    </a:p>
                  </a:txBody>
                  <a:tcPr marL="274320" marR="27432" anchor="ctr">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$27,300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$31,200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$35,100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$38,950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$42,100</a:t>
                      </a:r>
                    </a:p>
                  </a:txBody>
                  <a:tcPr marL="68580" marR="68580" marT="0" marB="0" anchor="ctr">
                    <a:lnL w="12700" cap="flat" cmpd="sng" algn="ctr">
                      <a:solidFill>
                        <a:srgbClr val="1B2253"/>
                      </a:solidFill>
                      <a:prstDash val="solid"/>
                      <a:round/>
                      <a:headEnd type="none" w="med" len="med"/>
                      <a:tailEnd type="none" w="med" len="med"/>
                    </a:lnL>
                    <a:solidFill>
                      <a:schemeClr val="bg1"/>
                    </a:solidFill>
                  </a:tcPr>
                </a:tc>
                <a:extLst>
                  <a:ext uri="{0D108BD9-81ED-4DB2-BD59-A6C34878D82A}">
                    <a16:rowId xmlns:a16="http://schemas.microsoft.com/office/drawing/2014/main" val="3523345840"/>
                  </a:ext>
                </a:extLst>
              </a:tr>
              <a:tr h="441020">
                <a:tc>
                  <a:txBody>
                    <a:bodyPr/>
                    <a:lstStyle/>
                    <a:p>
                      <a:pPr algn="l"/>
                      <a:r>
                        <a:rPr lang="en-US" sz="2000" b="0" dirty="0">
                          <a:solidFill>
                            <a:schemeClr val="tx1"/>
                          </a:solidFill>
                        </a:rPr>
                        <a:t>Bajo</a:t>
                      </a:r>
                    </a:p>
                  </a:txBody>
                  <a:tcPr marL="274320" marR="27432" anchor="ctr">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$43,650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$49,850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$56,100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$62,300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$67,300</a:t>
                      </a:r>
                    </a:p>
                  </a:txBody>
                  <a:tcPr marL="68580" marR="68580" marT="0" marB="0" anchor="ctr">
                    <a:lnL w="12700" cap="flat" cmpd="sng" algn="ctr">
                      <a:solidFill>
                        <a:srgbClr val="1B2253"/>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3594080728"/>
                  </a:ext>
                </a:extLst>
              </a:tr>
              <a:tr h="458132">
                <a:tc>
                  <a:txBody>
                    <a:bodyPr/>
                    <a:lstStyle/>
                    <a:p>
                      <a:pPr algn="l"/>
                      <a:r>
                        <a:rPr lang="en-US" sz="2400" b="1" dirty="0">
                          <a:solidFill>
                            <a:schemeClr val="tx1"/>
                          </a:solidFill>
                        </a:rPr>
                        <a:t>Mediana</a:t>
                      </a:r>
                    </a:p>
                  </a:txBody>
                  <a:tcPr marL="274320" marR="27432" anchor="ctr">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$56,200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$64,250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$73,250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$80,300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a:rPr>
                        <a:t>$86,700</a:t>
                      </a:r>
                    </a:p>
                  </a:txBody>
                  <a:tcPr marL="68580" marR="68580" marT="0" marB="0" anchor="ctr">
                    <a:lnL w="12700" cap="flat" cmpd="sng" algn="ctr">
                      <a:solidFill>
                        <a:srgbClr val="1B2253"/>
                      </a:solidFill>
                      <a:prstDash val="solid"/>
                      <a:round/>
                      <a:headEnd type="none" w="med" len="med"/>
                      <a:tailEnd type="none" w="med" len="med"/>
                    </a:lnL>
                    <a:solidFill>
                      <a:schemeClr val="bg1"/>
                    </a:solidFill>
                  </a:tcPr>
                </a:tc>
                <a:extLst>
                  <a:ext uri="{0D108BD9-81ED-4DB2-BD59-A6C34878D82A}">
                    <a16:rowId xmlns:a16="http://schemas.microsoft.com/office/drawing/2014/main" val="3869277356"/>
                  </a:ext>
                </a:extLst>
              </a:tr>
              <a:tr h="458132">
                <a:tc>
                  <a:txBody>
                    <a:bodyPr/>
                    <a:lstStyle/>
                    <a:p>
                      <a:pPr algn="l"/>
                      <a:r>
                        <a:rPr lang="en-US" sz="2000" b="0" dirty="0" err="1">
                          <a:solidFill>
                            <a:schemeClr val="tx1"/>
                          </a:solidFill>
                        </a:rPr>
                        <a:t>Moderado</a:t>
                      </a:r>
                      <a:endParaRPr lang="en-US" sz="2000" b="0" dirty="0">
                        <a:solidFill>
                          <a:schemeClr val="tx1"/>
                        </a:solidFill>
                      </a:endParaRPr>
                    </a:p>
                  </a:txBody>
                  <a:tcPr marL="274320" marR="27432" anchor="ctr">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$67,450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$77,100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$86,700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$96,350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$96,350</a:t>
                      </a:r>
                    </a:p>
                  </a:txBody>
                  <a:tcPr marL="68580" marR="68580" marT="0" marB="0" anchor="ctr">
                    <a:lnL w="12700" cap="flat" cmpd="sng" algn="ctr">
                      <a:solidFill>
                        <a:srgbClr val="1B2253"/>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906985225"/>
                  </a:ext>
                </a:extLst>
              </a:tr>
            </a:tbl>
          </a:graphicData>
        </a:graphic>
      </p:graphicFrame>
    </p:spTree>
    <p:extLst>
      <p:ext uri="{BB962C8B-B14F-4D97-AF65-F5344CB8AC3E}">
        <p14:creationId xmlns:p14="http://schemas.microsoft.com/office/powerpoint/2010/main" val="359283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30B3-FD9C-49E1-86AE-2FD4E80D62AE}"/>
              </a:ext>
            </a:extLst>
          </p:cNvPr>
          <p:cNvSpPr>
            <a:spLocks noGrp="1"/>
          </p:cNvSpPr>
          <p:nvPr>
            <p:ph type="title"/>
          </p:nvPr>
        </p:nvSpPr>
        <p:spPr>
          <a:xfrm>
            <a:off x="731520" y="388843"/>
            <a:ext cx="13167360" cy="603631"/>
          </a:xfrm>
        </p:spPr>
        <p:txBody>
          <a:bodyPr/>
          <a:lstStyle/>
          <a:p>
            <a:br>
              <a:rPr lang="es-ES" dirty="0"/>
            </a:br>
            <a:r>
              <a:rPr lang="es-ES" dirty="0"/>
              <a:t>¿Quién se considera de bajos Ingresos?
</a:t>
            </a:r>
            <a:endParaRPr lang="en-US" dirty="0"/>
          </a:p>
        </p:txBody>
      </p:sp>
      <p:sp>
        <p:nvSpPr>
          <p:cNvPr id="4" name="Text Placeholder 2">
            <a:extLst>
              <a:ext uri="{FF2B5EF4-FFF2-40B4-BE49-F238E27FC236}">
                <a16:creationId xmlns:a16="http://schemas.microsoft.com/office/drawing/2014/main" id="{9FAFBA66-1539-47EE-BD42-A0E660DC61B4}"/>
              </a:ext>
            </a:extLst>
          </p:cNvPr>
          <p:cNvSpPr>
            <a:spLocks noGrp="1"/>
          </p:cNvSpPr>
          <p:nvPr>
            <p:ph type="body" sz="quarter" idx="10"/>
          </p:nvPr>
        </p:nvSpPr>
        <p:spPr>
          <a:xfrm>
            <a:off x="304800" y="1295400"/>
            <a:ext cx="14097000" cy="2216150"/>
          </a:xfrm>
        </p:spPr>
        <p:txBody>
          <a:bodyPr/>
          <a:lstStyle/>
          <a:p>
            <a:pPr>
              <a:spcBef>
                <a:spcPts val="200"/>
              </a:spcBef>
              <a:spcAft>
                <a:spcPts val="200"/>
              </a:spcAft>
            </a:pPr>
            <a:r>
              <a:rPr lang="es-ES" sz="3200" dirty="0">
                <a:latin typeface="Calibri"/>
              </a:rPr>
              <a:t>HCD 2022 Ingreso medio para un hogar de cuatro en el condado de Fresno: $83,300
</a:t>
            </a:r>
            <a:r>
              <a:rPr lang="es-ES" sz="2800" b="0" dirty="0">
                <a:solidFill>
                  <a:srgbClr val="595959"/>
                </a:solidFill>
              </a:rPr>
              <a:t>Un hogar de cuatro personas que gana el 80% o menos del ingreso medio (≤ $ 62,300) se considera de bajos ingresos
</a:t>
            </a:r>
            <a:r>
              <a:rPr lang="es-ES" sz="2800" i="1" dirty="0">
                <a:solidFill>
                  <a:srgbClr val="1D448F"/>
                </a:solidFill>
              </a:rPr>
              <a:t>Aproximadamente el 43% de los hogares en el condado de Fresno (en todo el condado) caen en la categoría de ingresos más bajos</a:t>
            </a:r>
            <a:endParaRPr lang="en-US" sz="2800" b="1" i="1" dirty="0">
              <a:solidFill>
                <a:srgbClr val="1D448F"/>
              </a:solidFill>
            </a:endParaRPr>
          </a:p>
          <a:p>
            <a:pPr marL="457200" lvl="1" indent="0">
              <a:buNone/>
            </a:pPr>
            <a:endParaRPr lang="en-US" sz="2700" dirty="0"/>
          </a:p>
          <a:p>
            <a:pPr marL="114300" indent="0">
              <a:buNone/>
            </a:pPr>
            <a:endParaRPr kumimoji="0" lang="en-US" sz="3600" b="1" i="1" u="none" strike="noStrike" kern="1200" cap="none" spc="0" normalizeH="0" baseline="0" noProof="0" dirty="0">
              <a:ln>
                <a:noFill/>
              </a:ln>
              <a:solidFill>
                <a:srgbClr val="595959"/>
              </a:solidFill>
              <a:effectLst/>
              <a:uLnTx/>
              <a:uFillTx/>
              <a:latin typeface="Calibri"/>
              <a:ea typeface="+mn-ea"/>
              <a:cs typeface="+mn-cs"/>
            </a:endParaRPr>
          </a:p>
          <a:p>
            <a:endParaRPr lang="en-US" dirty="0"/>
          </a:p>
        </p:txBody>
      </p:sp>
      <p:graphicFrame>
        <p:nvGraphicFramePr>
          <p:cNvPr id="6" name="Table 5">
            <a:extLst>
              <a:ext uri="{FF2B5EF4-FFF2-40B4-BE49-F238E27FC236}">
                <a16:creationId xmlns:a16="http://schemas.microsoft.com/office/drawing/2014/main" id="{72BDCD0D-7DCC-4084-9FA1-C04E95E6AF51}"/>
              </a:ext>
            </a:extLst>
          </p:cNvPr>
          <p:cNvGraphicFramePr>
            <a:graphicFrameLocks noGrp="1"/>
          </p:cNvGraphicFramePr>
          <p:nvPr>
            <p:extLst>
              <p:ext uri="{D42A27DB-BD31-4B8C-83A1-F6EECF244321}">
                <p14:modId xmlns:p14="http://schemas.microsoft.com/office/powerpoint/2010/main" val="679327474"/>
              </p:ext>
            </p:extLst>
          </p:nvPr>
        </p:nvGraphicFramePr>
        <p:xfrm>
          <a:off x="731520" y="4419600"/>
          <a:ext cx="13167360" cy="2775474"/>
        </p:xfrm>
        <a:graphic>
          <a:graphicData uri="http://schemas.openxmlformats.org/drawingml/2006/table">
            <a:tbl>
              <a:tblPr firstRow="1" bandRow="1">
                <a:tableStyleId>{7DF18680-E054-41AD-8BC1-D1AEF772440D}</a:tableStyleId>
              </a:tblPr>
              <a:tblGrid>
                <a:gridCol w="2763519">
                  <a:extLst>
                    <a:ext uri="{9D8B030D-6E8A-4147-A177-3AD203B41FA5}">
                      <a16:colId xmlns:a16="http://schemas.microsoft.com/office/drawing/2014/main" val="1355286673"/>
                    </a:ext>
                  </a:extLst>
                </a:gridCol>
                <a:gridCol w="3928526">
                  <a:extLst>
                    <a:ext uri="{9D8B030D-6E8A-4147-A177-3AD203B41FA5}">
                      <a16:colId xmlns:a16="http://schemas.microsoft.com/office/drawing/2014/main" val="4264761636"/>
                    </a:ext>
                  </a:extLst>
                </a:gridCol>
                <a:gridCol w="6475315">
                  <a:extLst>
                    <a:ext uri="{9D8B030D-6E8A-4147-A177-3AD203B41FA5}">
                      <a16:colId xmlns:a16="http://schemas.microsoft.com/office/drawing/2014/main" val="383995905"/>
                    </a:ext>
                  </a:extLst>
                </a:gridCol>
              </a:tblGrid>
              <a:tr h="735668">
                <a:tc>
                  <a:txBody>
                    <a:bodyPr/>
                    <a:lstStyle/>
                    <a:p>
                      <a:pPr algn="l"/>
                      <a:r>
                        <a:rPr lang="en-US" sz="2200" b="1" dirty="0" err="1">
                          <a:solidFill>
                            <a:schemeClr val="bg1"/>
                          </a:solidFill>
                        </a:rPr>
                        <a:t>Categoría</a:t>
                      </a:r>
                      <a:r>
                        <a:rPr lang="en-US" sz="2200" b="1" dirty="0">
                          <a:solidFill>
                            <a:schemeClr val="bg1"/>
                          </a:solidFill>
                        </a:rPr>
                        <a:t> de </a:t>
                      </a:r>
                      <a:r>
                        <a:rPr lang="en-US" sz="2200" b="1" dirty="0" err="1">
                          <a:solidFill>
                            <a:schemeClr val="bg1"/>
                          </a:solidFill>
                        </a:rPr>
                        <a:t>ingresos</a:t>
                      </a:r>
                      <a:r>
                        <a:rPr lang="en-US" sz="2200" b="1" dirty="0">
                          <a:solidFill>
                            <a:schemeClr val="bg1"/>
                          </a:solidFill>
                        </a:rPr>
                        <a:t> </a:t>
                      </a:r>
                    </a:p>
                  </a:txBody>
                  <a:tcPr marL="274320" marR="27432" anchor="ctr">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200" b="1" dirty="0" err="1">
                          <a:solidFill>
                            <a:schemeClr val="bg1"/>
                          </a:solidFill>
                        </a:rPr>
                        <a:t>Porcentaje</a:t>
                      </a:r>
                      <a:r>
                        <a:rPr lang="en-US" sz="2200" b="1" dirty="0">
                          <a:solidFill>
                            <a:schemeClr val="bg1"/>
                          </a:solidFill>
                        </a:rPr>
                        <a:t> del </a:t>
                      </a:r>
                      <a:r>
                        <a:rPr lang="en-US" sz="2200" b="1" dirty="0" err="1">
                          <a:solidFill>
                            <a:schemeClr val="bg1"/>
                          </a:solidFill>
                        </a:rPr>
                        <a:t>ingreso</a:t>
                      </a:r>
                      <a:r>
                        <a:rPr lang="en-US" sz="2200" b="1" dirty="0">
                          <a:solidFill>
                            <a:schemeClr val="bg1"/>
                          </a:solidFill>
                        </a:rPr>
                        <a:t> medio </a:t>
                      </a:r>
                    </a:p>
                  </a:txBody>
                  <a:tcPr marL="274320" marR="27432" anchor="ctr">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000" b="1" dirty="0" err="1">
                          <a:solidFill>
                            <a:schemeClr val="bg1"/>
                          </a:solidFill>
                        </a:rPr>
                        <a:t>Ocupaciones</a:t>
                      </a:r>
                      <a:r>
                        <a:rPr lang="en-US" sz="2000" b="1" dirty="0">
                          <a:solidFill>
                            <a:schemeClr val="bg1"/>
                          </a:solidFill>
                        </a:rPr>
                        <a:t> </a:t>
                      </a:r>
                      <a:r>
                        <a:rPr lang="en-US" sz="2000" b="1" dirty="0" err="1">
                          <a:solidFill>
                            <a:schemeClr val="bg1"/>
                          </a:solidFill>
                        </a:rPr>
                        <a:t>típicas</a:t>
                      </a:r>
                      <a:r>
                        <a:rPr lang="en-US" sz="2000" b="1" dirty="0">
                          <a:solidFill>
                            <a:schemeClr val="bg1"/>
                          </a:solidFill>
                        </a:rPr>
                        <a:t> </a:t>
                      </a:r>
                    </a:p>
                  </a:txBody>
                  <a:tcPr marL="274320" marR="27432" anchor="ctr">
                    <a:lnB w="38100" cap="flat" cmpd="sng" algn="ctr">
                      <a:solidFill>
                        <a:srgbClr val="01B1EA"/>
                      </a:solidFill>
                      <a:prstDash val="solid"/>
                      <a:round/>
                      <a:headEnd type="none" w="med" len="med"/>
                      <a:tailEnd type="none" w="med" len="med"/>
                    </a:lnB>
                    <a:solidFill>
                      <a:srgbClr val="1D448F"/>
                    </a:solidFill>
                  </a:tcPr>
                </a:tc>
                <a:extLst>
                  <a:ext uri="{0D108BD9-81ED-4DB2-BD59-A6C34878D82A}">
                    <a16:rowId xmlns:a16="http://schemas.microsoft.com/office/drawing/2014/main" val="3492939299"/>
                  </a:ext>
                </a:extLst>
              </a:tr>
              <a:tr h="671158">
                <a:tc>
                  <a:txBody>
                    <a:bodyPr/>
                    <a:lstStyle/>
                    <a:p>
                      <a:pPr algn="l"/>
                      <a:r>
                        <a:rPr lang="en-US" sz="2000" b="0" dirty="0" err="1">
                          <a:solidFill>
                            <a:schemeClr val="tx1"/>
                          </a:solidFill>
                        </a:rPr>
                        <a:t>Extremadamente</a:t>
                      </a:r>
                      <a:r>
                        <a:rPr lang="en-US" sz="2000" b="0" dirty="0">
                          <a:solidFill>
                            <a:schemeClr val="tx1"/>
                          </a:solidFill>
                        </a:rPr>
                        <a:t> bajo</a:t>
                      </a:r>
                    </a:p>
                  </a:txBody>
                  <a:tcPr marL="274320" marR="27432" anchor="ctr">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ea typeface="Calibri" panose="020F0502020204030204" pitchFamily="34" charset="0"/>
                          <a:cs typeface="Times New Roman" panose="02020603050405020304" pitchFamily="18" charset="0"/>
                        </a:rPr>
                        <a:t>30%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s-ES" sz="2000" b="0" dirty="0">
                          <a:solidFill>
                            <a:srgbClr val="000000"/>
                          </a:solidFill>
                          <a:effectLst/>
                          <a:latin typeface="+mn-lt"/>
                          <a:ea typeface="Calibri" panose="020F0502020204030204" pitchFamily="34" charset="0"/>
                          <a:cs typeface="Times New Roman" panose="02020603050405020304" pitchFamily="18" charset="0"/>
                        </a:rPr>
                        <a:t>Empleados a tiempo parcial, beneficiarios de ingresos del Seguro Social</a:t>
                      </a:r>
                      <a:endParaRPr lang="en-US" sz="2000" b="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1B2253"/>
                      </a:solidFill>
                      <a:prstDash val="solid"/>
                      <a:round/>
                      <a:headEnd type="none" w="med" len="med"/>
                      <a:tailEnd type="none" w="med" len="med"/>
                    </a:lnL>
                    <a:lnT w="38100" cap="flat" cmpd="sng" algn="ctr">
                      <a:solidFill>
                        <a:srgbClr val="01B1EA"/>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3657359075"/>
                  </a:ext>
                </a:extLst>
              </a:tr>
              <a:tr h="671158">
                <a:tc>
                  <a:txBody>
                    <a:bodyPr/>
                    <a:lstStyle/>
                    <a:p>
                      <a:pPr algn="l"/>
                      <a:r>
                        <a:rPr lang="en-US" sz="2000" b="0" dirty="0" err="1">
                          <a:solidFill>
                            <a:schemeClr val="tx1"/>
                          </a:solidFill>
                        </a:rPr>
                        <a:t>Muy</a:t>
                      </a:r>
                      <a:r>
                        <a:rPr lang="en-US" sz="2000" b="0" dirty="0">
                          <a:solidFill>
                            <a:schemeClr val="tx1"/>
                          </a:solidFill>
                        </a:rPr>
                        <a:t> bajo </a:t>
                      </a:r>
                    </a:p>
                  </a:txBody>
                  <a:tcPr marL="274320" marR="27432" anchor="ctr">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000" b="0" dirty="0" err="1">
                          <a:solidFill>
                            <a:srgbClr val="000000"/>
                          </a:solidFill>
                          <a:effectLst/>
                          <a:latin typeface="+mn-lt"/>
                          <a:cs typeface="Times New Roman" panose="02020603050405020304" pitchFamily="18" charset="0"/>
                        </a:rPr>
                        <a:t>Asistentes</a:t>
                      </a:r>
                      <a:r>
                        <a:rPr lang="en-US" sz="2000" b="0" dirty="0">
                          <a:solidFill>
                            <a:srgbClr val="000000"/>
                          </a:solidFill>
                          <a:effectLst/>
                          <a:latin typeface="+mn-lt"/>
                          <a:cs typeface="Times New Roman" panose="02020603050405020304" pitchFamily="18" charset="0"/>
                        </a:rPr>
                        <a:t> de </a:t>
                      </a:r>
                      <a:r>
                        <a:rPr lang="en-US" sz="2000" b="0" dirty="0" err="1">
                          <a:solidFill>
                            <a:srgbClr val="000000"/>
                          </a:solidFill>
                          <a:effectLst/>
                          <a:latin typeface="+mn-lt"/>
                          <a:cs typeface="Times New Roman" panose="02020603050405020304" pitchFamily="18" charset="0"/>
                        </a:rPr>
                        <a:t>Cuidado</a:t>
                      </a:r>
                      <a:r>
                        <a:rPr lang="en-US" sz="2000" b="0" dirty="0">
                          <a:solidFill>
                            <a:srgbClr val="000000"/>
                          </a:solidFill>
                          <a:effectLst/>
                          <a:latin typeface="+mn-lt"/>
                          <a:cs typeface="Times New Roman" panose="02020603050405020304" pitchFamily="18" charset="0"/>
                        </a:rPr>
                        <a:t> Personal, </a:t>
                      </a:r>
                      <a:r>
                        <a:rPr lang="en-US" sz="2000" b="0" dirty="0" err="1">
                          <a:solidFill>
                            <a:srgbClr val="000000"/>
                          </a:solidFill>
                          <a:effectLst/>
                          <a:latin typeface="+mn-lt"/>
                          <a:cs typeface="Times New Roman" panose="02020603050405020304" pitchFamily="18" charset="0"/>
                        </a:rPr>
                        <a:t>Asistentes</a:t>
                      </a:r>
                      <a:r>
                        <a:rPr lang="en-US" sz="2000" b="0" dirty="0">
                          <a:solidFill>
                            <a:srgbClr val="000000"/>
                          </a:solidFill>
                          <a:effectLst/>
                          <a:latin typeface="+mn-lt"/>
                          <a:cs typeface="Times New Roman" panose="02020603050405020304" pitchFamily="18" charset="0"/>
                        </a:rPr>
                        <a:t> </a:t>
                      </a:r>
                      <a:r>
                        <a:rPr lang="en-US" sz="2000" b="0" dirty="0" err="1">
                          <a:solidFill>
                            <a:srgbClr val="000000"/>
                          </a:solidFill>
                          <a:effectLst/>
                          <a:latin typeface="+mn-lt"/>
                          <a:cs typeface="Times New Roman" panose="02020603050405020304" pitchFamily="18" charset="0"/>
                        </a:rPr>
                        <a:t>Veterinarios</a:t>
                      </a:r>
                      <a:r>
                        <a:rPr lang="en-US" sz="2000" b="0" dirty="0">
                          <a:solidFill>
                            <a:srgbClr val="000000"/>
                          </a:solidFill>
                          <a:effectLst/>
                          <a:latin typeface="+mn-lt"/>
                          <a:cs typeface="Times New Roman" panose="02020603050405020304" pitchFamily="18" charset="0"/>
                        </a:rPr>
                        <a:t> </a:t>
                      </a:r>
                    </a:p>
                  </a:txBody>
                  <a:tcPr marL="68580" marR="68580" marT="0" marB="0" anchor="ctr">
                    <a:lnL w="12700" cap="flat" cmpd="sng" algn="ctr">
                      <a:solidFill>
                        <a:srgbClr val="1B2253"/>
                      </a:solidFill>
                      <a:prstDash val="solid"/>
                      <a:round/>
                      <a:headEnd type="none" w="med" len="med"/>
                      <a:tailEnd type="none" w="med" len="med"/>
                    </a:lnL>
                    <a:solidFill>
                      <a:schemeClr val="bg1"/>
                    </a:solidFill>
                  </a:tcPr>
                </a:tc>
                <a:extLst>
                  <a:ext uri="{0D108BD9-81ED-4DB2-BD59-A6C34878D82A}">
                    <a16:rowId xmlns:a16="http://schemas.microsoft.com/office/drawing/2014/main" val="3523345840"/>
                  </a:ext>
                </a:extLst>
              </a:tr>
              <a:tr h="671158">
                <a:tc>
                  <a:txBody>
                    <a:bodyPr/>
                    <a:lstStyle/>
                    <a:p>
                      <a:pPr algn="l"/>
                      <a:r>
                        <a:rPr lang="en-US" sz="2000" b="0" dirty="0">
                          <a:solidFill>
                            <a:schemeClr val="tx1"/>
                          </a:solidFill>
                        </a:rPr>
                        <a:t>Bajo</a:t>
                      </a:r>
                    </a:p>
                  </a:txBody>
                  <a:tcPr marL="274320" marR="27432" anchor="ctr">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80%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lvl="0" indent="0" algn="ctr" defTabSz="653110" rtl="0" eaLnBrk="1" fontAlgn="auto" latinLnBrk="0" hangingPunct="1">
                        <a:lnSpc>
                          <a:spcPct val="100000"/>
                        </a:lnSpc>
                        <a:spcBef>
                          <a:spcPts val="480"/>
                        </a:spcBef>
                        <a:spcAft>
                          <a:spcPts val="480"/>
                        </a:spcAft>
                        <a:buClrTx/>
                        <a:buSzTx/>
                        <a:buFontTx/>
                        <a:buNone/>
                        <a:tabLst/>
                        <a:defRPr/>
                      </a:pPr>
                      <a:r>
                        <a:rPr lang="es-ES" sz="2000" kern="1200" dirty="0">
                          <a:solidFill>
                            <a:schemeClr val="dk1"/>
                          </a:solidFill>
                          <a:latin typeface="+mn-lt"/>
                          <a:ea typeface="+mn-ea"/>
                          <a:cs typeface="+mn-cs"/>
                        </a:rPr>
                        <a:t>Diseñadores Gráficos, Trabajadores Sociales Escolares, Carteros</a:t>
                      </a:r>
                      <a:endParaRPr lang="en-US" sz="2000" kern="1200" dirty="0">
                        <a:solidFill>
                          <a:schemeClr val="dk1"/>
                        </a:solidFill>
                        <a:latin typeface="+mn-lt"/>
                        <a:ea typeface="+mn-ea"/>
                        <a:cs typeface="+mn-cs"/>
                      </a:endParaRPr>
                    </a:p>
                  </a:txBody>
                  <a:tcPr marL="68580" marR="68580" marT="0" marB="0" anchor="ctr">
                    <a:lnL w="12700" cap="flat" cmpd="sng" algn="ctr">
                      <a:solidFill>
                        <a:srgbClr val="1B2253"/>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3594080728"/>
                  </a:ext>
                </a:extLst>
              </a:tr>
            </a:tbl>
          </a:graphicData>
        </a:graphic>
      </p:graphicFrame>
    </p:spTree>
    <p:extLst>
      <p:ext uri="{BB962C8B-B14F-4D97-AF65-F5344CB8AC3E}">
        <p14:creationId xmlns:p14="http://schemas.microsoft.com/office/powerpoint/2010/main" val="2390832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D5F2-6AC2-436F-B1DA-A762F0BB95AF}"/>
              </a:ext>
            </a:extLst>
          </p:cNvPr>
          <p:cNvSpPr>
            <a:spLocks noGrp="1"/>
          </p:cNvSpPr>
          <p:nvPr>
            <p:ph type="title"/>
          </p:nvPr>
        </p:nvSpPr>
        <p:spPr>
          <a:xfrm>
            <a:off x="152400" y="155568"/>
            <a:ext cx="13670280" cy="603631"/>
          </a:xfrm>
        </p:spPr>
        <p:txBody>
          <a:bodyPr/>
          <a:lstStyle/>
          <a:p>
            <a:br>
              <a:rPr lang="en-US" sz="4400" dirty="0"/>
            </a:br>
            <a:r>
              <a:rPr lang="en-US" sz="4400" dirty="0" err="1"/>
              <a:t>Hogares</a:t>
            </a:r>
            <a:r>
              <a:rPr lang="en-US" sz="4400" dirty="0"/>
              <a:t> de </a:t>
            </a:r>
            <a:r>
              <a:rPr lang="en-US" sz="4400" dirty="0" err="1"/>
              <a:t>Ingresos</a:t>
            </a:r>
            <a:r>
              <a:rPr lang="en-US" sz="4400" dirty="0"/>
              <a:t> </a:t>
            </a:r>
            <a:r>
              <a:rPr lang="en-US" sz="4400" dirty="0" err="1"/>
              <a:t>Extremadamente</a:t>
            </a:r>
            <a:r>
              <a:rPr lang="en-US" sz="4400" dirty="0"/>
              <a:t> </a:t>
            </a:r>
            <a:r>
              <a:rPr lang="en-US" sz="4400" dirty="0" err="1"/>
              <a:t>Bajos</a:t>
            </a:r>
            <a:r>
              <a:rPr lang="en-US" sz="4400" dirty="0"/>
              <a:t>
</a:t>
            </a:r>
          </a:p>
        </p:txBody>
      </p:sp>
      <p:sp>
        <p:nvSpPr>
          <p:cNvPr id="7" name="TextBox 6">
            <a:extLst>
              <a:ext uri="{FF2B5EF4-FFF2-40B4-BE49-F238E27FC236}">
                <a16:creationId xmlns:a16="http://schemas.microsoft.com/office/drawing/2014/main" id="{40E8C7AE-0F7C-470A-B756-1ED8647A9A99}"/>
              </a:ext>
            </a:extLst>
          </p:cNvPr>
          <p:cNvSpPr txBox="1"/>
          <p:nvPr/>
        </p:nvSpPr>
        <p:spPr>
          <a:xfrm>
            <a:off x="11506200" y="7375175"/>
            <a:ext cx="7572374" cy="369332"/>
          </a:xfrm>
          <a:prstGeom prst="rect">
            <a:avLst/>
          </a:prstGeom>
          <a:noFill/>
        </p:spPr>
        <p:txBody>
          <a:bodyPr wrap="square">
            <a:spAutoFit/>
          </a:bodyPr>
          <a:lstStyle/>
          <a:p>
            <a:r>
              <a:rPr lang="en-US" sz="1800" i="1" dirty="0">
                <a:solidFill>
                  <a:schemeClr val="bg1"/>
                </a:solidFill>
                <a:latin typeface="+mn-lt"/>
              </a:rPr>
              <a:t>Source: 2014-2018 CHAS</a:t>
            </a:r>
          </a:p>
        </p:txBody>
      </p:sp>
      <p:graphicFrame>
        <p:nvGraphicFramePr>
          <p:cNvPr id="5" name="Chart 4">
            <a:extLst>
              <a:ext uri="{FF2B5EF4-FFF2-40B4-BE49-F238E27FC236}">
                <a16:creationId xmlns:a16="http://schemas.microsoft.com/office/drawing/2014/main" id="{7EEB5B02-4B98-42F3-8CB6-31DCDC19DC78}"/>
              </a:ext>
            </a:extLst>
          </p:cNvPr>
          <p:cNvGraphicFramePr>
            <a:graphicFrameLocks/>
          </p:cNvGraphicFramePr>
          <p:nvPr>
            <p:extLst>
              <p:ext uri="{D42A27DB-BD31-4B8C-83A1-F6EECF244321}">
                <p14:modId xmlns:p14="http://schemas.microsoft.com/office/powerpoint/2010/main" val="1678252818"/>
              </p:ext>
            </p:extLst>
          </p:nvPr>
        </p:nvGraphicFramePr>
        <p:xfrm>
          <a:off x="152400" y="990599"/>
          <a:ext cx="14173200" cy="6384575"/>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a:extLst>
              <a:ext uri="{FF2B5EF4-FFF2-40B4-BE49-F238E27FC236}">
                <a16:creationId xmlns:a16="http://schemas.microsoft.com/office/drawing/2014/main" id="{275FDCCD-45DB-DB0D-A8F1-889ABABABDD9}"/>
              </a:ext>
            </a:extLst>
          </p:cNvPr>
          <p:cNvSpPr/>
          <p:nvPr/>
        </p:nvSpPr>
        <p:spPr>
          <a:xfrm>
            <a:off x="2183704" y="2659692"/>
            <a:ext cx="1023968" cy="3256768"/>
          </a:xfrm>
          <a:prstGeom prst="ellipse">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653110" rtl="0" fontAlgn="base">
              <a:spcBef>
                <a:spcPct val="0"/>
              </a:spcBef>
              <a:spcAft>
                <a:spcPct val="0"/>
              </a:spcAft>
              <a:defRPr kern="1200">
                <a:solidFill>
                  <a:schemeClr val="lt1"/>
                </a:solidFill>
                <a:latin typeface="+mn-lt"/>
                <a:ea typeface="+mn-ea"/>
                <a:cs typeface="+mn-cs"/>
              </a:defRPr>
            </a:lvl1pPr>
            <a:lvl2pPr marL="653110" algn="l" defTabSz="653110" rtl="0" fontAlgn="base">
              <a:spcBef>
                <a:spcPct val="0"/>
              </a:spcBef>
              <a:spcAft>
                <a:spcPct val="0"/>
              </a:spcAft>
              <a:defRPr kern="1200">
                <a:solidFill>
                  <a:schemeClr val="lt1"/>
                </a:solidFill>
                <a:latin typeface="+mn-lt"/>
                <a:ea typeface="+mn-ea"/>
                <a:cs typeface="+mn-cs"/>
              </a:defRPr>
            </a:lvl2pPr>
            <a:lvl3pPr marL="1306220" algn="l" defTabSz="653110" rtl="0" fontAlgn="base">
              <a:spcBef>
                <a:spcPct val="0"/>
              </a:spcBef>
              <a:spcAft>
                <a:spcPct val="0"/>
              </a:spcAft>
              <a:defRPr kern="1200">
                <a:solidFill>
                  <a:schemeClr val="lt1"/>
                </a:solidFill>
                <a:latin typeface="+mn-lt"/>
                <a:ea typeface="+mn-ea"/>
                <a:cs typeface="+mn-cs"/>
              </a:defRPr>
            </a:lvl3pPr>
            <a:lvl4pPr marL="1959331" algn="l" defTabSz="653110" rtl="0" fontAlgn="base">
              <a:spcBef>
                <a:spcPct val="0"/>
              </a:spcBef>
              <a:spcAft>
                <a:spcPct val="0"/>
              </a:spcAft>
              <a:defRPr kern="1200">
                <a:solidFill>
                  <a:schemeClr val="lt1"/>
                </a:solidFill>
                <a:latin typeface="+mn-lt"/>
                <a:ea typeface="+mn-ea"/>
                <a:cs typeface="+mn-cs"/>
              </a:defRPr>
            </a:lvl4pPr>
            <a:lvl5pPr marL="2612441" algn="l" defTabSz="653110" rtl="0" fontAlgn="base">
              <a:spcBef>
                <a:spcPct val="0"/>
              </a:spcBef>
              <a:spcAft>
                <a:spcPct val="0"/>
              </a:spcAft>
              <a:defRPr kern="1200">
                <a:solidFill>
                  <a:schemeClr val="lt1"/>
                </a:solidFill>
                <a:latin typeface="+mn-lt"/>
                <a:ea typeface="+mn-ea"/>
                <a:cs typeface="+mn-cs"/>
              </a:defRPr>
            </a:lvl5pPr>
            <a:lvl6pPr marL="3265551" algn="l" defTabSz="1306220" rtl="0" eaLnBrk="1" latinLnBrk="0" hangingPunct="1">
              <a:defRPr kern="1200">
                <a:solidFill>
                  <a:schemeClr val="lt1"/>
                </a:solidFill>
                <a:latin typeface="+mn-lt"/>
                <a:ea typeface="+mn-ea"/>
                <a:cs typeface="+mn-cs"/>
              </a:defRPr>
            </a:lvl6pPr>
            <a:lvl7pPr marL="3918661" algn="l" defTabSz="1306220" rtl="0" eaLnBrk="1" latinLnBrk="0" hangingPunct="1">
              <a:defRPr kern="1200">
                <a:solidFill>
                  <a:schemeClr val="lt1"/>
                </a:solidFill>
                <a:latin typeface="+mn-lt"/>
                <a:ea typeface="+mn-ea"/>
                <a:cs typeface="+mn-cs"/>
              </a:defRPr>
            </a:lvl7pPr>
            <a:lvl8pPr marL="4571771" algn="l" defTabSz="1306220" rtl="0" eaLnBrk="1" latinLnBrk="0" hangingPunct="1">
              <a:defRPr kern="1200">
                <a:solidFill>
                  <a:schemeClr val="lt1"/>
                </a:solidFill>
                <a:latin typeface="+mn-lt"/>
                <a:ea typeface="+mn-ea"/>
                <a:cs typeface="+mn-cs"/>
              </a:defRPr>
            </a:lvl8pPr>
            <a:lvl9pPr marL="5224882" algn="l" defTabSz="1306220"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41543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C57C-A92E-4425-B8DE-BCE9B3BFCD43}"/>
              </a:ext>
            </a:extLst>
          </p:cNvPr>
          <p:cNvSpPr>
            <a:spLocks noGrp="1"/>
          </p:cNvSpPr>
          <p:nvPr>
            <p:ph type="title"/>
          </p:nvPr>
        </p:nvSpPr>
        <p:spPr>
          <a:xfrm>
            <a:off x="435624" y="275658"/>
            <a:ext cx="13167360" cy="603631"/>
          </a:xfrm>
        </p:spPr>
        <p:txBody>
          <a:bodyPr/>
          <a:lstStyle/>
          <a:p>
            <a:br>
              <a:rPr lang="es-ES" sz="4400" dirty="0"/>
            </a:br>
            <a:r>
              <a:rPr lang="es-ES" sz="4400" dirty="0"/>
              <a:t>¿Qué tan asequible es el Condado de Fresno?
</a:t>
            </a:r>
            <a:endParaRPr lang="en-US" sz="4400" dirty="0"/>
          </a:p>
        </p:txBody>
      </p:sp>
      <p:graphicFrame>
        <p:nvGraphicFramePr>
          <p:cNvPr id="4" name="Table 3">
            <a:extLst>
              <a:ext uri="{FF2B5EF4-FFF2-40B4-BE49-F238E27FC236}">
                <a16:creationId xmlns:a16="http://schemas.microsoft.com/office/drawing/2014/main" id="{5131AA6B-B187-4BE4-B98F-9F10096C86C1}"/>
              </a:ext>
            </a:extLst>
          </p:cNvPr>
          <p:cNvGraphicFramePr>
            <a:graphicFrameLocks noGrp="1"/>
          </p:cNvGraphicFramePr>
          <p:nvPr>
            <p:extLst>
              <p:ext uri="{D42A27DB-BD31-4B8C-83A1-F6EECF244321}">
                <p14:modId xmlns:p14="http://schemas.microsoft.com/office/powerpoint/2010/main" val="917099410"/>
              </p:ext>
            </p:extLst>
          </p:nvPr>
        </p:nvGraphicFramePr>
        <p:xfrm>
          <a:off x="454674" y="1222657"/>
          <a:ext cx="6265400" cy="6096000"/>
        </p:xfrm>
        <a:graphic>
          <a:graphicData uri="http://schemas.openxmlformats.org/drawingml/2006/table">
            <a:tbl>
              <a:tblPr firstRow="1" bandRow="1">
                <a:tableStyleId>{7DF18680-E054-41AD-8BC1-D1AEF772440D}</a:tableStyleId>
              </a:tblPr>
              <a:tblGrid>
                <a:gridCol w="1678926">
                  <a:extLst>
                    <a:ext uri="{9D8B030D-6E8A-4147-A177-3AD203B41FA5}">
                      <a16:colId xmlns:a16="http://schemas.microsoft.com/office/drawing/2014/main" val="2925013182"/>
                    </a:ext>
                  </a:extLst>
                </a:gridCol>
                <a:gridCol w="852674">
                  <a:extLst>
                    <a:ext uri="{9D8B030D-6E8A-4147-A177-3AD203B41FA5}">
                      <a16:colId xmlns:a16="http://schemas.microsoft.com/office/drawing/2014/main" val="2646913803"/>
                    </a:ext>
                  </a:extLst>
                </a:gridCol>
                <a:gridCol w="1143000">
                  <a:extLst>
                    <a:ext uri="{9D8B030D-6E8A-4147-A177-3AD203B41FA5}">
                      <a16:colId xmlns:a16="http://schemas.microsoft.com/office/drawing/2014/main" val="819567339"/>
                    </a:ext>
                  </a:extLst>
                </a:gridCol>
                <a:gridCol w="1447800">
                  <a:extLst>
                    <a:ext uri="{9D8B030D-6E8A-4147-A177-3AD203B41FA5}">
                      <a16:colId xmlns:a16="http://schemas.microsoft.com/office/drawing/2014/main" val="3648617536"/>
                    </a:ext>
                  </a:extLst>
                </a:gridCol>
                <a:gridCol w="1143000">
                  <a:extLst>
                    <a:ext uri="{9D8B030D-6E8A-4147-A177-3AD203B41FA5}">
                      <a16:colId xmlns:a16="http://schemas.microsoft.com/office/drawing/2014/main" val="2815855775"/>
                    </a:ext>
                  </a:extLst>
                </a:gridCol>
              </a:tblGrid>
              <a:tr h="914940">
                <a:tc>
                  <a:txBody>
                    <a:bodyPr/>
                    <a:lstStyle/>
                    <a:p>
                      <a:pPr algn="just"/>
                      <a:r>
                        <a:rPr lang="en-US" sz="1600" b="1" dirty="0" err="1">
                          <a:solidFill>
                            <a:schemeClr val="bg1"/>
                          </a:solidFill>
                        </a:rPr>
                        <a:t>Jurisdicción</a:t>
                      </a:r>
                      <a:endParaRPr lang="en-US" sz="1600" b="1" dirty="0">
                        <a:solidFill>
                          <a:schemeClr val="bg1"/>
                        </a:solidFill>
                      </a:endParaRPr>
                    </a:p>
                  </a:txBody>
                  <a:tcPr marL="274320" marR="27432"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defTabSz="800100"/>
                      <a:endParaRPr lang="en-US" sz="1600" b="1" dirty="0">
                        <a:solidFill>
                          <a:schemeClr val="bg1"/>
                        </a:solidFill>
                      </a:endParaRPr>
                    </a:p>
                    <a:p>
                      <a:pPr algn="ctr" defTabSz="800100"/>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marL="0" indent="0" algn="ctr"/>
                      <a:endParaRPr lang="en-US" sz="1600" b="1" dirty="0">
                        <a:solidFill>
                          <a:schemeClr val="bg1"/>
                        </a:solidFill>
                      </a:endParaRPr>
                    </a:p>
                    <a:p>
                      <a:pPr marL="0" indent="0" algn="ctr"/>
                      <a:r>
                        <a:rPr lang="en-US" sz="1600" b="1" dirty="0">
                          <a:solidFill>
                            <a:schemeClr val="bg1"/>
                          </a:solidFill>
                        </a:rPr>
                        <a:t>Mediana $ Mayo 2022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l"/>
                      <a:endParaRPr lang="en-US" sz="1600" b="1" dirty="0">
                        <a:solidFill>
                          <a:schemeClr val="bg1"/>
                        </a:solidFill>
                      </a:endParaRPr>
                    </a:p>
                    <a:p>
                      <a:pPr algn="l"/>
                      <a:r>
                        <a:rPr lang="en-US" sz="1600" b="1" dirty="0">
                          <a:solidFill>
                            <a:schemeClr val="bg1"/>
                          </a:solidFill>
                        </a:rPr>
                        <a:t>Mediana $ Mayo 2021
</a:t>
                      </a:r>
                    </a:p>
                  </a:txBody>
                  <a:tcPr marL="274320" marR="27432"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a:r>
                        <a:rPr lang="es-ES" sz="1600" b="1" dirty="0">
                          <a:solidFill>
                            <a:schemeClr val="bg1"/>
                          </a:solidFill>
                        </a:rPr>
                        <a:t>% De cambio de año a año 
</a:t>
                      </a:r>
                      <a:endParaRPr lang="en-US" sz="1600" b="1" dirty="0">
                        <a:solidFill>
                          <a:schemeClr val="bg1"/>
                        </a:solidFill>
                      </a:endParaRPr>
                    </a:p>
                  </a:txBody>
                  <a:tcPr marL="137160" marR="137160" marT="137160" marB="13716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extLst>
                  <a:ext uri="{0D108BD9-81ED-4DB2-BD59-A6C34878D82A}">
                    <a16:rowId xmlns:a16="http://schemas.microsoft.com/office/drawing/2014/main" val="2364025582"/>
                  </a:ext>
                </a:extLst>
              </a:tr>
              <a:tr h="370445">
                <a:tc>
                  <a:txBody>
                    <a:bodyPr/>
                    <a:lstStyle/>
                    <a:p>
                      <a:pPr algn="l"/>
                      <a:r>
                        <a:rPr lang="es-ES" sz="1600" b="0" dirty="0">
                          <a:solidFill>
                            <a:schemeClr val="tx1"/>
                          </a:solidFill>
                        </a:rPr>
                        <a:t>Condado de Fresno (en todo el condado)</a:t>
                      </a:r>
                      <a:endParaRPr lang="en-US" sz="1600" b="0" dirty="0">
                        <a:solidFill>
                          <a:schemeClr val="tx1"/>
                        </a:solidFill>
                      </a:endParaRP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1,135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$346,500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28008688"/>
                  </a:ext>
                </a:extLst>
              </a:tr>
              <a:tr h="244380">
                <a:tc>
                  <a:txBody>
                    <a:bodyPr/>
                    <a:lstStyle/>
                    <a:p>
                      <a:pPr algn="l"/>
                      <a:r>
                        <a:rPr lang="en-US" sz="2000" b="1">
                          <a:solidFill>
                            <a:schemeClr val="tx1"/>
                          </a:solidFill>
                        </a:rPr>
                        <a:t>Coalinga </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2000" b="1" i="0" u="none" strike="noStrike">
                          <a:solidFill>
                            <a:srgbClr val="000000"/>
                          </a:solidFill>
                          <a:effectLst/>
                          <a:latin typeface="Calibri"/>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2000" b="1" i="0" u="none" strike="noStrike">
                          <a:solidFill>
                            <a:srgbClr val="000000"/>
                          </a:solidFill>
                          <a:effectLst/>
                          <a:latin typeface="Calibri"/>
                        </a:rPr>
                        <a:t>$290,000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2000" b="1" i="0" u="none" strike="noStrike">
                          <a:solidFill>
                            <a:srgbClr val="000000"/>
                          </a:solidFill>
                          <a:effectLst/>
                          <a:latin typeface="Calibri"/>
                        </a:rPr>
                        <a:t>$225,000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2000" b="1" i="0" u="none" strike="noStrike">
                          <a:solidFill>
                            <a:srgbClr val="000000"/>
                          </a:solidFill>
                          <a:effectLst/>
                          <a:latin typeface="Calibri"/>
                        </a:rPr>
                        <a:t>28.9%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8565223"/>
                  </a:ext>
                </a:extLst>
              </a:tr>
              <a:tr h="338328">
                <a:tc>
                  <a:txBody>
                    <a:bodyPr/>
                    <a:lstStyle/>
                    <a:p>
                      <a:pPr algn="l"/>
                      <a:r>
                        <a:rPr lang="en-US" sz="1600" b="0" dirty="0">
                          <a:solidFill>
                            <a:schemeClr val="tx1"/>
                          </a:solidFill>
                        </a:rPr>
                        <a:t>Firebaugh</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$305,000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$310,000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3643904"/>
                  </a:ext>
                </a:extLst>
              </a:tr>
              <a:tr h="338328">
                <a:tc>
                  <a:txBody>
                    <a:bodyPr/>
                    <a:lstStyle/>
                    <a:p>
                      <a:pPr algn="l"/>
                      <a:r>
                        <a:rPr lang="en-US" sz="1600" b="0" dirty="0">
                          <a:solidFill>
                            <a:schemeClr val="tx1"/>
                          </a:solidFill>
                        </a:rPr>
                        <a:t>Fowler</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$455,000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$404,750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56564158"/>
                  </a:ext>
                </a:extLst>
              </a:tr>
              <a:tr h="338328">
                <a:tc>
                  <a:txBody>
                    <a:bodyPr/>
                    <a:lstStyle/>
                    <a:p>
                      <a:pPr algn="l"/>
                      <a:r>
                        <a:rPr lang="en-US" sz="1600" b="0" dirty="0">
                          <a:solidFill>
                            <a:schemeClr val="tx1"/>
                          </a:solidFill>
                        </a:rPr>
                        <a:t>Fresno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685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$389,500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19.8%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5305133"/>
                  </a:ext>
                </a:extLst>
              </a:tr>
              <a:tr h="338328">
                <a:tc>
                  <a:txBody>
                    <a:bodyPr/>
                    <a:lstStyle/>
                    <a:p>
                      <a:pPr algn="l"/>
                      <a:r>
                        <a:rPr lang="en-US" sz="1600" b="0" dirty="0">
                          <a:solidFill>
                            <a:schemeClr val="tx1"/>
                          </a:solidFill>
                        </a:rPr>
                        <a:t>Kerman</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$328,000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$295,000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46088079"/>
                  </a:ext>
                </a:extLst>
              </a:tr>
              <a:tr h="338328">
                <a:tc>
                  <a:txBody>
                    <a:bodyPr/>
                    <a:lstStyle/>
                    <a:p>
                      <a:pPr algn="l"/>
                      <a:r>
                        <a:rPr lang="en-US" sz="1600" b="0" dirty="0">
                          <a:solidFill>
                            <a:schemeClr val="tx1"/>
                          </a:solidFill>
                        </a:rPr>
                        <a:t>Kingsburg</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a:rPr>
                        <a:t>$451,000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a:rPr>
                        <a:t>$325,000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a:rPr>
                        <a:t>38.8%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9042990"/>
                  </a:ext>
                </a:extLst>
              </a:tr>
              <a:tr h="338328">
                <a:tc>
                  <a:txBody>
                    <a:bodyPr/>
                    <a:lstStyle/>
                    <a:p>
                      <a:pPr algn="l"/>
                      <a:r>
                        <a:rPr lang="en-US" sz="1600" b="0" dirty="0">
                          <a:solidFill>
                            <a:schemeClr val="tx1"/>
                          </a:solidFill>
                        </a:rPr>
                        <a:t>Mendota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a:rPr>
                        <a:t>$193,500 </a:t>
                      </a:r>
                      <a:endParaRPr lang="en-US" sz="1600" b="0" i="0" u="none" strike="noStrike">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-14.0%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22992839"/>
                  </a:ext>
                </a:extLst>
              </a:tr>
              <a:tr h="338328">
                <a:tc>
                  <a:txBody>
                    <a:bodyPr/>
                    <a:lstStyle/>
                    <a:p>
                      <a:pPr algn="l"/>
                      <a:r>
                        <a:rPr lang="en-US" sz="1600" b="0" dirty="0">
                          <a:solidFill>
                            <a:schemeClr val="tx1"/>
                          </a:solidFill>
                        </a:rPr>
                        <a:t>Parlier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$267,500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$283,500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-5.6%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08860071"/>
                  </a:ext>
                </a:extLst>
              </a:tr>
              <a:tr h="338328">
                <a:tc>
                  <a:txBody>
                    <a:bodyPr/>
                    <a:lstStyle/>
                    <a:p>
                      <a:pPr algn="l"/>
                      <a:r>
                        <a:rPr lang="en-US" sz="1600" b="0" dirty="0">
                          <a:solidFill>
                            <a:schemeClr val="tx1"/>
                          </a:solidFill>
                        </a:rPr>
                        <a:t>Reedley</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$320,000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$305,000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35669557"/>
                  </a:ext>
                </a:extLst>
              </a:tr>
              <a:tr h="338328">
                <a:tc>
                  <a:txBody>
                    <a:bodyPr/>
                    <a:lstStyle/>
                    <a:p>
                      <a:pPr algn="l"/>
                      <a:r>
                        <a:rPr lang="en-US" sz="1600" b="0" dirty="0">
                          <a:solidFill>
                            <a:schemeClr val="tx1"/>
                          </a:solidFill>
                        </a:rPr>
                        <a:t>Sanger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$371,000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$400,000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-7.3%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745636"/>
                  </a:ext>
                </a:extLst>
              </a:tr>
              <a:tr h="338328">
                <a:tc>
                  <a:txBody>
                    <a:bodyPr/>
                    <a:lstStyle/>
                    <a:p>
                      <a:pPr algn="l"/>
                      <a:r>
                        <a:rPr lang="en-US" sz="1600" b="0" dirty="0">
                          <a:solidFill>
                            <a:schemeClr val="tx1"/>
                          </a:solidFill>
                        </a:rPr>
                        <a:t>Selma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$272,500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74062491"/>
                  </a:ext>
                </a:extLst>
              </a:tr>
            </a:tbl>
          </a:graphicData>
        </a:graphic>
      </p:graphicFrame>
      <p:graphicFrame>
        <p:nvGraphicFramePr>
          <p:cNvPr id="7" name="Table 6">
            <a:extLst>
              <a:ext uri="{FF2B5EF4-FFF2-40B4-BE49-F238E27FC236}">
                <a16:creationId xmlns:a16="http://schemas.microsoft.com/office/drawing/2014/main" id="{D7D536E5-DCE2-49A3-8D04-5D9110561991}"/>
              </a:ext>
            </a:extLst>
          </p:cNvPr>
          <p:cNvGraphicFramePr>
            <a:graphicFrameLocks noGrp="1"/>
          </p:cNvGraphicFramePr>
          <p:nvPr>
            <p:extLst>
              <p:ext uri="{D42A27DB-BD31-4B8C-83A1-F6EECF244321}">
                <p14:modId xmlns:p14="http://schemas.microsoft.com/office/powerpoint/2010/main" val="3553557742"/>
              </p:ext>
            </p:extLst>
          </p:nvPr>
        </p:nvGraphicFramePr>
        <p:xfrm>
          <a:off x="7162802" y="4786248"/>
          <a:ext cx="6784324" cy="1458860"/>
        </p:xfrm>
        <a:graphic>
          <a:graphicData uri="http://schemas.openxmlformats.org/drawingml/2006/table">
            <a:tbl>
              <a:tblPr firstRow="1" bandRow="1">
                <a:tableStyleId>{7DF18680-E054-41AD-8BC1-D1AEF772440D}</a:tableStyleId>
              </a:tblPr>
              <a:tblGrid>
                <a:gridCol w="2080527">
                  <a:extLst>
                    <a:ext uri="{9D8B030D-6E8A-4147-A177-3AD203B41FA5}">
                      <a16:colId xmlns:a16="http://schemas.microsoft.com/office/drawing/2014/main" val="2885266559"/>
                    </a:ext>
                  </a:extLst>
                </a:gridCol>
                <a:gridCol w="2425174">
                  <a:extLst>
                    <a:ext uri="{9D8B030D-6E8A-4147-A177-3AD203B41FA5}">
                      <a16:colId xmlns:a16="http://schemas.microsoft.com/office/drawing/2014/main" val="4159874199"/>
                    </a:ext>
                  </a:extLst>
                </a:gridCol>
                <a:gridCol w="2278623">
                  <a:extLst>
                    <a:ext uri="{9D8B030D-6E8A-4147-A177-3AD203B41FA5}">
                      <a16:colId xmlns:a16="http://schemas.microsoft.com/office/drawing/2014/main" val="3189967094"/>
                    </a:ext>
                  </a:extLst>
                </a:gridCol>
              </a:tblGrid>
              <a:tr h="387044">
                <a:tc>
                  <a:txBody>
                    <a:bodyPr/>
                    <a:lstStyle/>
                    <a:p>
                      <a:pPr algn="ctr"/>
                      <a:r>
                        <a:rPr lang="en-US" sz="1600" b="1" dirty="0" err="1">
                          <a:solidFill>
                            <a:schemeClr val="bg1"/>
                          </a:solidFill>
                        </a:rPr>
                        <a:t>Jurisdicción</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marL="0" indent="0" algn="ctr"/>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a:r>
                        <a:rPr lang="en-US" sz="1600" b="1" dirty="0" err="1">
                          <a:solidFill>
                            <a:schemeClr val="bg1"/>
                          </a:solidFill>
                        </a:rPr>
                        <a:t>Promedio</a:t>
                      </a:r>
                      <a:endParaRPr lang="en-US" sz="1600" b="1" dirty="0">
                        <a:solidFill>
                          <a:schemeClr val="bg1"/>
                        </a:solidFill>
                      </a:endParaRP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extLst>
                  <a:ext uri="{0D108BD9-81ED-4DB2-BD59-A6C34878D82A}">
                    <a16:rowId xmlns:a16="http://schemas.microsoft.com/office/drawing/2014/main" val="3848500601"/>
                  </a:ext>
                </a:extLst>
              </a:tr>
              <a:tr h="357272">
                <a:tc>
                  <a:txBody>
                    <a:bodyPr/>
                    <a:lstStyle/>
                    <a:p>
                      <a:pPr algn="l"/>
                      <a:r>
                        <a:rPr lang="en-US" sz="1600" b="0" dirty="0">
                          <a:solidFill>
                            <a:schemeClr val="tx1"/>
                          </a:solidFill>
                        </a:rPr>
                        <a:t>*Huron </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$201,676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937606788"/>
                  </a:ext>
                </a:extLst>
              </a:tr>
              <a:tr h="357272">
                <a:tc>
                  <a:txBody>
                    <a:bodyPr/>
                    <a:lstStyle/>
                    <a:p>
                      <a:pPr algn="l"/>
                      <a:r>
                        <a:rPr lang="en-US" sz="1600" b="0">
                          <a:solidFill>
                            <a:schemeClr val="tx1"/>
                          </a:solidFill>
                        </a:rPr>
                        <a:t>*Orange Cove</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a:solidFill>
                            <a:srgbClr val="000000"/>
                          </a:solidFill>
                          <a:effectLst/>
                          <a:latin typeface="Calibri"/>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a:solidFill>
                            <a:srgbClr val="000000"/>
                          </a:solidFill>
                          <a:effectLst/>
                          <a:latin typeface="Calibri"/>
                        </a:rPr>
                        <a:t>$329,796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5724063"/>
                  </a:ext>
                </a:extLst>
              </a:tr>
              <a:tr h="357272">
                <a:tc>
                  <a:txBody>
                    <a:bodyPr/>
                    <a:lstStyle/>
                    <a:p>
                      <a:pPr algn="l"/>
                      <a:r>
                        <a:rPr lang="en-US" sz="1600" b="0" dirty="0">
                          <a:solidFill>
                            <a:schemeClr val="tx1"/>
                          </a:solidFill>
                        </a:rPr>
                        <a:t>*San Joaquin </a:t>
                      </a: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$304,931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55424991"/>
                  </a:ext>
                </a:extLst>
              </a:tr>
            </a:tbl>
          </a:graphicData>
        </a:graphic>
      </p:graphicFrame>
      <p:sp>
        <p:nvSpPr>
          <p:cNvPr id="11" name="TextBox 10">
            <a:extLst>
              <a:ext uri="{FF2B5EF4-FFF2-40B4-BE49-F238E27FC236}">
                <a16:creationId xmlns:a16="http://schemas.microsoft.com/office/drawing/2014/main" id="{CD5AC15C-00E1-468B-AE70-8A25909A92A0}"/>
              </a:ext>
            </a:extLst>
          </p:cNvPr>
          <p:cNvSpPr txBox="1"/>
          <p:nvPr/>
        </p:nvSpPr>
        <p:spPr>
          <a:xfrm>
            <a:off x="7296150" y="6327134"/>
            <a:ext cx="5752334" cy="338554"/>
          </a:xfrm>
          <a:prstGeom prst="rect">
            <a:avLst/>
          </a:prstGeom>
          <a:noFill/>
        </p:spPr>
        <p:txBody>
          <a:bodyPr wrap="square">
            <a:spAutoFit/>
          </a:bodyPr>
          <a:lstStyle/>
          <a:p>
            <a:r>
              <a:rPr lang="es-ES" sz="1600" i="1" dirty="0">
                <a:solidFill>
                  <a:srgbClr val="000000"/>
                </a:solidFill>
                <a:latin typeface="Calibri" panose="020F0502020204030204" pitchFamily="34" charset="0"/>
              </a:rPr>
              <a:t>* Datos recopilados de la encuesta de </a:t>
            </a:r>
            <a:r>
              <a:rPr lang="es-ES" sz="1600" i="1" dirty="0" err="1">
                <a:solidFill>
                  <a:srgbClr val="000000"/>
                </a:solidFill>
                <a:latin typeface="Calibri" panose="020F0502020204030204" pitchFamily="34" charset="0"/>
              </a:rPr>
              <a:t>Zillow</a:t>
            </a:r>
            <a:r>
              <a:rPr lang="es-ES" sz="1600" i="1" dirty="0">
                <a:solidFill>
                  <a:srgbClr val="000000"/>
                </a:solidFill>
                <a:latin typeface="Calibri" panose="020F0502020204030204" pitchFamily="34" charset="0"/>
              </a:rPr>
              <a:t> y </a:t>
            </a:r>
            <a:r>
              <a:rPr lang="es-ES" sz="1600" i="1" dirty="0" err="1">
                <a:solidFill>
                  <a:srgbClr val="000000"/>
                </a:solidFill>
                <a:latin typeface="Calibri" panose="020F0502020204030204" pitchFamily="34" charset="0"/>
              </a:rPr>
              <a:t>Redfin</a:t>
            </a:r>
            <a:endParaRPr lang="en-US" sz="1600" i="1" dirty="0"/>
          </a:p>
        </p:txBody>
      </p:sp>
      <p:sp>
        <p:nvSpPr>
          <p:cNvPr id="13" name="TextBox 12">
            <a:extLst>
              <a:ext uri="{FF2B5EF4-FFF2-40B4-BE49-F238E27FC236}">
                <a16:creationId xmlns:a16="http://schemas.microsoft.com/office/drawing/2014/main" id="{89FEE222-E3EF-48E8-8CD4-D3A2AE727522}"/>
              </a:ext>
            </a:extLst>
          </p:cNvPr>
          <p:cNvSpPr txBox="1"/>
          <p:nvPr/>
        </p:nvSpPr>
        <p:spPr>
          <a:xfrm>
            <a:off x="8991600" y="7424822"/>
            <a:ext cx="5638800" cy="830997"/>
          </a:xfrm>
          <a:prstGeom prst="rect">
            <a:avLst/>
          </a:prstGeom>
          <a:noFill/>
        </p:spPr>
        <p:txBody>
          <a:bodyPr wrap="square">
            <a:spAutoFit/>
          </a:bodyPr>
          <a:lstStyle/>
          <a:p>
            <a:r>
              <a:rPr lang="es-ES" sz="1600" i="1" dirty="0">
                <a:solidFill>
                  <a:schemeClr val="bg1"/>
                </a:solidFill>
                <a:latin typeface="+mn-lt"/>
              </a:rPr>
              <a:t>Fuente: </a:t>
            </a:r>
            <a:r>
              <a:rPr lang="es-ES" sz="1600" i="1" dirty="0" err="1">
                <a:solidFill>
                  <a:schemeClr val="bg1"/>
                </a:solidFill>
                <a:latin typeface="+mn-lt"/>
              </a:rPr>
              <a:t>CoreLogic</a:t>
            </a:r>
            <a:r>
              <a:rPr lang="es-ES" sz="1600" i="1" dirty="0">
                <a:solidFill>
                  <a:schemeClr val="bg1"/>
                </a:solidFill>
                <a:latin typeface="+mn-lt"/>
              </a:rPr>
              <a:t>, Actividad de venta de viviendas de California por ciudad (mayo de 2022) y </a:t>
            </a:r>
            <a:r>
              <a:rPr lang="es-ES" sz="1600" i="1" dirty="0" err="1">
                <a:solidFill>
                  <a:schemeClr val="bg1"/>
                </a:solidFill>
                <a:latin typeface="+mn-lt"/>
              </a:rPr>
              <a:t>Redfin</a:t>
            </a:r>
            <a:r>
              <a:rPr lang="es-ES" sz="1600" i="1" dirty="0">
                <a:solidFill>
                  <a:schemeClr val="bg1"/>
                </a:solidFill>
                <a:latin typeface="+mn-lt"/>
              </a:rPr>
              <a:t> y </a:t>
            </a:r>
            <a:r>
              <a:rPr lang="es-ES" sz="1600" i="1" dirty="0" err="1">
                <a:solidFill>
                  <a:schemeClr val="bg1"/>
                </a:solidFill>
                <a:latin typeface="+mn-lt"/>
              </a:rPr>
              <a:t>Zillow</a:t>
            </a:r>
            <a:r>
              <a:rPr lang="es-ES" sz="1600" i="1" dirty="0">
                <a:solidFill>
                  <a:schemeClr val="bg1"/>
                </a:solidFill>
                <a:latin typeface="+mn-lt"/>
              </a:rPr>
              <a:t>, 2021-2022 
</a:t>
            </a:r>
            <a:endParaRPr lang="en-US" sz="1600" i="1" dirty="0">
              <a:solidFill>
                <a:schemeClr val="bg1"/>
              </a:solidFill>
              <a:latin typeface="+mn-lt"/>
            </a:endParaRPr>
          </a:p>
        </p:txBody>
      </p:sp>
      <p:graphicFrame>
        <p:nvGraphicFramePr>
          <p:cNvPr id="3" name="Table 2">
            <a:extLst>
              <a:ext uri="{FF2B5EF4-FFF2-40B4-BE49-F238E27FC236}">
                <a16:creationId xmlns:a16="http://schemas.microsoft.com/office/drawing/2014/main" id="{06F4426E-23A3-3743-65BE-6D34D1E8246A}"/>
              </a:ext>
            </a:extLst>
          </p:cNvPr>
          <p:cNvGraphicFramePr>
            <a:graphicFrameLocks noGrp="1"/>
          </p:cNvGraphicFramePr>
          <p:nvPr>
            <p:extLst>
              <p:ext uri="{D42A27DB-BD31-4B8C-83A1-F6EECF244321}">
                <p14:modId xmlns:p14="http://schemas.microsoft.com/office/powerpoint/2010/main" val="141860249"/>
              </p:ext>
            </p:extLst>
          </p:nvPr>
        </p:nvGraphicFramePr>
        <p:xfrm>
          <a:off x="7162800" y="1222117"/>
          <a:ext cx="6840206" cy="3596640"/>
        </p:xfrm>
        <a:graphic>
          <a:graphicData uri="http://schemas.openxmlformats.org/drawingml/2006/table">
            <a:tbl>
              <a:tblPr bandRow="1">
                <a:tableStyleId>{7DF18680-E054-41AD-8BC1-D1AEF772440D}</a:tableStyleId>
              </a:tblPr>
              <a:tblGrid>
                <a:gridCol w="1752600">
                  <a:extLst>
                    <a:ext uri="{9D8B030D-6E8A-4147-A177-3AD203B41FA5}">
                      <a16:colId xmlns:a16="http://schemas.microsoft.com/office/drawing/2014/main" val="2229129134"/>
                    </a:ext>
                  </a:extLst>
                </a:gridCol>
                <a:gridCol w="208280">
                  <a:extLst>
                    <a:ext uri="{9D8B030D-6E8A-4147-A177-3AD203B41FA5}">
                      <a16:colId xmlns:a16="http://schemas.microsoft.com/office/drawing/2014/main" val="3761072039"/>
                    </a:ext>
                  </a:extLst>
                </a:gridCol>
                <a:gridCol w="762000">
                  <a:extLst>
                    <a:ext uri="{9D8B030D-6E8A-4147-A177-3AD203B41FA5}">
                      <a16:colId xmlns:a16="http://schemas.microsoft.com/office/drawing/2014/main" val="1664769685"/>
                    </a:ext>
                  </a:extLst>
                </a:gridCol>
                <a:gridCol w="1372442">
                  <a:extLst>
                    <a:ext uri="{9D8B030D-6E8A-4147-A177-3AD203B41FA5}">
                      <a16:colId xmlns:a16="http://schemas.microsoft.com/office/drawing/2014/main" val="3948467611"/>
                    </a:ext>
                  </a:extLst>
                </a:gridCol>
                <a:gridCol w="1372442">
                  <a:extLst>
                    <a:ext uri="{9D8B030D-6E8A-4147-A177-3AD203B41FA5}">
                      <a16:colId xmlns:a16="http://schemas.microsoft.com/office/drawing/2014/main" val="3254501083"/>
                    </a:ext>
                  </a:extLst>
                </a:gridCol>
                <a:gridCol w="1372442">
                  <a:extLst>
                    <a:ext uri="{9D8B030D-6E8A-4147-A177-3AD203B41FA5}">
                      <a16:colId xmlns:a16="http://schemas.microsoft.com/office/drawing/2014/main" val="546866859"/>
                    </a:ext>
                  </a:extLst>
                </a:gridCol>
              </a:tblGrid>
              <a:tr h="576743">
                <a:tc>
                  <a:txBody>
                    <a:bodyPr/>
                    <a:lstStyle/>
                    <a:p>
                      <a:pPr algn="just"/>
                      <a:r>
                        <a:rPr lang="en-US" sz="1600" b="1" dirty="0" err="1">
                          <a:solidFill>
                            <a:schemeClr val="bg1"/>
                          </a:solidFill>
                        </a:rPr>
                        <a:t>Jurisdicción</a:t>
                      </a:r>
                      <a:endParaRPr lang="en-US" sz="1600" b="1" dirty="0">
                        <a:solidFill>
                          <a:schemeClr val="bg1"/>
                        </a:solidFill>
                      </a:endParaRP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gridSpan="2">
                  <a:txBody>
                    <a:bodyPr/>
                    <a:lstStyle/>
                    <a:p>
                      <a:pPr algn="just"/>
                      <a:endParaRPr lang="en-US" sz="1600" b="1" dirty="0">
                        <a:solidFill>
                          <a:schemeClr val="bg1"/>
                        </a:solidFill>
                      </a:endParaRPr>
                    </a:p>
                    <a:p>
                      <a:pPr algn="ctr"/>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hMerge="1">
                  <a:txBody>
                    <a:bodyPr/>
                    <a:lstStyle/>
                    <a:p>
                      <a:pPr algn="ctr"/>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marL="0" indent="0" algn="ctr"/>
                      <a:endParaRPr lang="en-US" sz="1600" b="1" dirty="0">
                        <a:solidFill>
                          <a:schemeClr val="bg1"/>
                        </a:solidFill>
                      </a:endParaRPr>
                    </a:p>
                    <a:p>
                      <a:pPr marL="0" indent="0" algn="ctr"/>
                      <a:r>
                        <a:rPr lang="en-US" sz="1600" b="1" dirty="0" err="1">
                          <a:solidFill>
                            <a:schemeClr val="bg1"/>
                          </a:solidFill>
                        </a:rPr>
                        <a:t>Mediana</a:t>
                      </a:r>
                      <a:r>
                        <a:rPr lang="en-US" sz="1600" b="1" dirty="0">
                          <a:solidFill>
                            <a:schemeClr val="bg1"/>
                          </a:solidFill>
                        </a:rPr>
                        <a:t> $ Mayo 2022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endParaRPr lang="en-US" sz="1600" b="1" dirty="0">
                        <a:solidFill>
                          <a:schemeClr val="bg1"/>
                        </a:solidFill>
                      </a:endParaRPr>
                    </a:p>
                    <a:p>
                      <a:pPr algn="ctr"/>
                      <a:r>
                        <a:rPr lang="en-US" sz="1600" b="1" dirty="0" err="1">
                          <a:solidFill>
                            <a:schemeClr val="bg1"/>
                          </a:solidFill>
                        </a:rPr>
                        <a:t>Mediana</a:t>
                      </a:r>
                      <a:r>
                        <a:rPr lang="en-US" sz="1600" b="1" dirty="0">
                          <a:solidFill>
                            <a:schemeClr val="bg1"/>
                          </a:solidFill>
                        </a:rPr>
                        <a:t> $ Mayo 2021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endParaRPr lang="es-ES" sz="1600" b="1" dirty="0">
                        <a:solidFill>
                          <a:schemeClr val="bg1"/>
                        </a:solidFill>
                      </a:endParaRPr>
                    </a:p>
                    <a:p>
                      <a:pPr algn="ctr"/>
                      <a:r>
                        <a:rPr lang="es-ES" sz="1600" b="1" dirty="0">
                          <a:solidFill>
                            <a:schemeClr val="bg1"/>
                          </a:solidFill>
                        </a:rPr>
                        <a:t>% De cambio de año a año 
</a:t>
                      </a:r>
                      <a:endParaRPr lang="en-US" sz="1600" b="1" dirty="0">
                        <a:solidFill>
                          <a:schemeClr val="bg1"/>
                        </a:solidFill>
                      </a:endParaRPr>
                    </a:p>
                  </a:txBody>
                  <a:tcPr marL="137160" marR="137160" marT="137160" marB="13716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extLst>
                  <a:ext uri="{0D108BD9-81ED-4DB2-BD59-A6C34878D82A}">
                    <a16:rowId xmlns:a16="http://schemas.microsoft.com/office/drawing/2014/main" val="2673992266"/>
                  </a:ext>
                </a:extLst>
              </a:tr>
              <a:tr h="334207">
                <a:tc gridSpan="6">
                  <a:txBody>
                    <a:bodyPr/>
                    <a:lstStyle/>
                    <a:p>
                      <a:pPr algn="l"/>
                      <a:r>
                        <a:rPr lang="pt-BR" sz="1600" b="0" dirty="0">
                          <a:solidFill>
                            <a:schemeClr val="tx1"/>
                          </a:solidFill>
                        </a:rPr>
                        <a:t>Áreas no incorporadas del Condado de Fresno</a:t>
                      </a:r>
                      <a:endParaRPr lang="en-US" sz="1600" b="0" dirty="0">
                        <a:solidFill>
                          <a:schemeClr val="tx1"/>
                        </a:solidFill>
                      </a:endParaRPr>
                    </a:p>
                  </a:txBody>
                  <a:tcPr anchor="ctr">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DCE6F2"/>
                    </a:solidFill>
                  </a:tcPr>
                </a:tc>
                <a:tc hMerge="1">
                  <a:txBody>
                    <a:bodyPr/>
                    <a:lstStyle/>
                    <a:p>
                      <a:endParaRPr lang="en-US"/>
                    </a:p>
                  </a:txBody>
                  <a:tcPr/>
                </a:tc>
                <a:tc hMerge="1">
                  <a:txBody>
                    <a:bodyPr/>
                    <a:lstStyle/>
                    <a:p>
                      <a:endParaRPr lang="en-US"/>
                    </a:p>
                  </a:txBody>
                  <a:tcPr>
                    <a:lnL w="12700" cap="flat" cmpd="sng" algn="ctr">
                      <a:solidFill>
                        <a:srgbClr val="1B2253"/>
                      </a:solidFill>
                      <a:prstDash val="solid"/>
                      <a:round/>
                      <a:headEnd type="none" w="med" len="med"/>
                      <a:tailEnd type="none" w="med" len="med"/>
                    </a:lnL>
                    <a:lnT w="38100" cap="flat" cmpd="sng" algn="ctr">
                      <a:solidFill>
                        <a:srgbClr val="01B1EA"/>
                      </a:solidFill>
                      <a:prstDash val="solid"/>
                      <a:round/>
                      <a:headEnd type="none" w="med" len="med"/>
                      <a:tailEnd type="none" w="med" len="med"/>
                    </a:lnT>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24003510"/>
                  </a:ext>
                </a:extLst>
              </a:tr>
              <a:tr h="334467">
                <a:tc gridSpan="2">
                  <a:txBody>
                    <a:bodyPr/>
                    <a:lstStyle/>
                    <a:p>
                      <a:pPr algn="l"/>
                      <a:r>
                        <a:rPr lang="en-US" sz="1600" b="0" i="1" dirty="0">
                          <a:solidFill>
                            <a:schemeClr val="tx1"/>
                          </a:solidFill>
                        </a:rPr>
                        <a:t> Caruthers</a:t>
                      </a:r>
                    </a:p>
                  </a:txBody>
                  <a:tcPr marL="182880" marR="18288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algn="l"/>
                      <a:endParaRPr lang="en-US" sz="1600" b="0" i="1" dirty="0">
                        <a:solidFill>
                          <a:schemeClr val="tx1"/>
                        </a:solidFill>
                      </a:endParaRPr>
                    </a:p>
                  </a:txBody>
                  <a:tcPr marL="182880" marR="18288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5</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$418,00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$257,500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62.3%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3158072"/>
                  </a:ext>
                </a:extLst>
              </a:tr>
              <a:tr h="334467">
                <a:tc gridSpan="2">
                  <a:txBody>
                    <a:bodyPr/>
                    <a:lstStyle/>
                    <a:p>
                      <a:pPr algn="l"/>
                      <a:r>
                        <a:rPr lang="en-US" sz="1600" b="0" i="1" dirty="0">
                          <a:solidFill>
                            <a:schemeClr val="tx1"/>
                          </a:solidFill>
                        </a:rPr>
                        <a:t>  Friant </a:t>
                      </a:r>
                    </a:p>
                  </a:txBody>
                  <a:tcPr marL="182880" marR="18288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hMerge="1">
                  <a:txBody>
                    <a:bodyPr/>
                    <a:lstStyle/>
                    <a:p>
                      <a:pPr algn="l"/>
                      <a:endParaRPr lang="en-US" sz="1600" b="0" i="1" dirty="0">
                        <a:solidFill>
                          <a:schemeClr val="tx1"/>
                        </a:solidFill>
                      </a:endParaRPr>
                    </a:p>
                  </a:txBody>
                  <a:tcPr marL="182880" marR="18288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14</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$506,500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$755,000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-32.9%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277192712"/>
                  </a:ext>
                </a:extLst>
              </a:tr>
              <a:tr h="334467">
                <a:tc gridSpan="2">
                  <a:txBody>
                    <a:bodyPr/>
                    <a:lstStyle/>
                    <a:p>
                      <a:pPr marL="0" lvl="0" indent="0" algn="l">
                        <a:spcBef>
                          <a:spcPts val="0"/>
                        </a:spcBef>
                        <a:spcAft>
                          <a:spcPts val="0"/>
                        </a:spcAft>
                        <a:tabLst>
                          <a:tab pos="628650" algn="l"/>
                        </a:tabLst>
                      </a:pPr>
                      <a:r>
                        <a:rPr lang="en-US" sz="1600" b="0" i="1" dirty="0">
                          <a:solidFill>
                            <a:schemeClr val="tx1"/>
                          </a:solidFill>
                        </a:rPr>
                        <a:t>Prather </a:t>
                      </a:r>
                    </a:p>
                  </a:txBody>
                  <a:tcPr marL="274320" marR="27432"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marL="0" lvl="0" indent="0" algn="l">
                        <a:spcBef>
                          <a:spcPts val="0"/>
                        </a:spcBef>
                        <a:spcAft>
                          <a:spcPts val="0"/>
                        </a:spcAft>
                        <a:tabLst>
                          <a:tab pos="628650" algn="l"/>
                        </a:tabLst>
                      </a:pPr>
                      <a:endParaRPr lang="en-US" sz="1600" b="0" i="1" dirty="0">
                        <a:solidFill>
                          <a:schemeClr val="tx1"/>
                        </a:solidFill>
                      </a:endParaRPr>
                    </a:p>
                  </a:txBody>
                  <a:tcPr marL="274320" marR="27432"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$369,000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$505,000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-26.9%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264837"/>
                  </a:ext>
                </a:extLst>
              </a:tr>
              <a:tr h="334467">
                <a:tc gridSpan="2">
                  <a:txBody>
                    <a:bodyPr/>
                    <a:lstStyle/>
                    <a:p>
                      <a:pPr lvl="0" algn="l">
                        <a:spcBef>
                          <a:spcPts val="20"/>
                        </a:spcBef>
                        <a:spcAft>
                          <a:spcPts val="20"/>
                        </a:spcAft>
                      </a:pPr>
                      <a:r>
                        <a:rPr lang="en-US" sz="1600" b="0" i="1" dirty="0">
                          <a:solidFill>
                            <a:schemeClr val="tx1"/>
                          </a:solidFill>
                        </a:rPr>
                        <a:t>Riverdale </a:t>
                      </a: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hMerge="1">
                  <a:txBody>
                    <a:bodyPr/>
                    <a:lstStyle/>
                    <a:p>
                      <a:pPr lvl="0" algn="l">
                        <a:spcBef>
                          <a:spcPts val="20"/>
                        </a:spcBef>
                        <a:spcAft>
                          <a:spcPts val="20"/>
                        </a:spcAft>
                      </a:pPr>
                      <a:endParaRPr lang="en-US" sz="1600" b="0" i="1" dirty="0">
                        <a:solidFill>
                          <a:schemeClr val="tx1"/>
                        </a:solidFill>
                      </a:endParaRP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$285,000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$310,500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-8.2%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998985769"/>
                  </a:ext>
                </a:extLst>
              </a:tr>
              <a:tr h="334467">
                <a:tc gridSpan="2">
                  <a:txBody>
                    <a:bodyPr/>
                    <a:lstStyle/>
                    <a:p>
                      <a:pPr lvl="0" algn="l">
                        <a:spcBef>
                          <a:spcPts val="20"/>
                        </a:spcBef>
                        <a:spcAft>
                          <a:spcPts val="20"/>
                        </a:spcAft>
                      </a:pPr>
                      <a:r>
                        <a:rPr lang="en-US" sz="1600" b="0" i="1" dirty="0">
                          <a:solidFill>
                            <a:schemeClr val="tx1"/>
                          </a:solidFill>
                        </a:rPr>
                        <a:t>Shaver Lake </a:t>
                      </a: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lvl="0" algn="l">
                        <a:spcBef>
                          <a:spcPts val="20"/>
                        </a:spcBef>
                        <a:spcAft>
                          <a:spcPts val="20"/>
                        </a:spcAft>
                      </a:pPr>
                      <a:endParaRPr lang="en-US" sz="1600" b="0" i="1" dirty="0">
                        <a:solidFill>
                          <a:schemeClr val="tx1"/>
                        </a:solidFill>
                      </a:endParaRP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13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$700,000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$697,500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7881313"/>
                  </a:ext>
                </a:extLst>
              </a:tr>
              <a:tr h="334467">
                <a:tc gridSpan="2">
                  <a:txBody>
                    <a:bodyPr/>
                    <a:lstStyle/>
                    <a:p>
                      <a:pPr lvl="0" algn="l">
                        <a:spcBef>
                          <a:spcPts val="20"/>
                        </a:spcBef>
                        <a:spcAft>
                          <a:spcPts val="20"/>
                        </a:spcAft>
                      </a:pPr>
                      <a:r>
                        <a:rPr lang="en-US" sz="1600" b="0" i="1" dirty="0">
                          <a:solidFill>
                            <a:schemeClr val="tx1"/>
                          </a:solidFill>
                        </a:rPr>
                        <a:t>Squaw Valley </a:t>
                      </a:r>
                    </a:p>
                  </a:txBody>
                  <a:tcPr marL="274320" marR="27432">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hMerge="1">
                  <a:txBody>
                    <a:bodyPr/>
                    <a:lstStyle/>
                    <a:p>
                      <a:pPr lvl="0" algn="l">
                        <a:spcBef>
                          <a:spcPts val="20"/>
                        </a:spcBef>
                        <a:spcAft>
                          <a:spcPts val="20"/>
                        </a:spcAft>
                      </a:pPr>
                      <a:endParaRPr lang="en-US" sz="1600" b="0" i="1" dirty="0">
                        <a:solidFill>
                          <a:schemeClr val="tx1"/>
                        </a:solidFill>
                      </a:endParaRPr>
                    </a:p>
                  </a:txBody>
                  <a:tcPr marL="274320" marR="27432">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7</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$435,000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$271,500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60.2%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3754539279"/>
                  </a:ext>
                </a:extLst>
              </a:tr>
            </a:tbl>
          </a:graphicData>
        </a:graphic>
      </p:graphicFrame>
    </p:spTree>
    <p:extLst>
      <p:ext uri="{BB962C8B-B14F-4D97-AF65-F5344CB8AC3E}">
        <p14:creationId xmlns:p14="http://schemas.microsoft.com/office/powerpoint/2010/main" val="3827210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E9858-5B53-4287-992D-73D8ACEA6AFC}"/>
              </a:ext>
            </a:extLst>
          </p:cNvPr>
          <p:cNvSpPr>
            <a:spLocks noGrp="1"/>
          </p:cNvSpPr>
          <p:nvPr>
            <p:ph type="title"/>
          </p:nvPr>
        </p:nvSpPr>
        <p:spPr>
          <a:xfrm>
            <a:off x="381000" y="131188"/>
            <a:ext cx="13167360" cy="603631"/>
          </a:xfrm>
        </p:spPr>
        <p:txBody>
          <a:bodyPr/>
          <a:lstStyle/>
          <a:p>
            <a:br>
              <a:rPr lang="es-ES" sz="4400" dirty="0"/>
            </a:br>
            <a:r>
              <a:rPr lang="es-ES" sz="4400" dirty="0"/>
              <a:t>¿A quién afectan los altos precios?
</a:t>
            </a:r>
            <a:endParaRPr lang="en-US" sz="4400" dirty="0"/>
          </a:p>
        </p:txBody>
      </p:sp>
      <p:sp>
        <p:nvSpPr>
          <p:cNvPr id="5" name="Text Placeholder 4">
            <a:extLst>
              <a:ext uri="{FF2B5EF4-FFF2-40B4-BE49-F238E27FC236}">
                <a16:creationId xmlns:a16="http://schemas.microsoft.com/office/drawing/2014/main" id="{0AD67682-BFAF-4AA0-9856-D0832C154A41}"/>
              </a:ext>
            </a:extLst>
          </p:cNvPr>
          <p:cNvSpPr>
            <a:spLocks noGrp="1"/>
          </p:cNvSpPr>
          <p:nvPr>
            <p:ph type="body" sz="quarter" idx="10"/>
          </p:nvPr>
        </p:nvSpPr>
        <p:spPr>
          <a:xfrm>
            <a:off x="198120" y="838200"/>
            <a:ext cx="14051280" cy="495028"/>
          </a:xfrm>
        </p:spPr>
        <p:txBody>
          <a:bodyPr/>
          <a:lstStyle/>
          <a:p>
            <a:pPr>
              <a:spcBef>
                <a:spcPts val="200"/>
              </a:spcBef>
              <a:spcAft>
                <a:spcPts val="200"/>
              </a:spcAft>
            </a:pPr>
            <a:r>
              <a:rPr lang="es-ES" sz="2500" dirty="0"/>
              <a:t>La carga del costo de la vivienda se refiere a los hogares que pagan de más por la vivienda
</a:t>
            </a:r>
            <a:r>
              <a:rPr lang="es-ES" sz="2500" b="0" dirty="0"/>
              <a:t>Pagar en exceso = Pagar más del 30% por la vivienda</a:t>
            </a:r>
            <a:endParaRPr lang="es-ES" sz="2500" dirty="0"/>
          </a:p>
          <a:p>
            <a:pPr>
              <a:spcBef>
                <a:spcPts val="200"/>
              </a:spcBef>
              <a:spcAft>
                <a:spcPts val="200"/>
              </a:spcAft>
            </a:pPr>
            <a:r>
              <a:rPr lang="es-ES" sz="2500" b="0" dirty="0"/>
              <a:t>Pagar en exceso severamente = Pagar más del 50% por la vivienda</a:t>
            </a:r>
            <a:endParaRPr lang="en-US" sz="2500" b="0" dirty="0"/>
          </a:p>
        </p:txBody>
      </p:sp>
      <p:sp>
        <p:nvSpPr>
          <p:cNvPr id="9" name="TextBox 8">
            <a:extLst>
              <a:ext uri="{FF2B5EF4-FFF2-40B4-BE49-F238E27FC236}">
                <a16:creationId xmlns:a16="http://schemas.microsoft.com/office/drawing/2014/main" id="{E3C32AD3-0CA7-4127-A8FD-BF4D2F917B17}"/>
              </a:ext>
            </a:extLst>
          </p:cNvPr>
          <p:cNvSpPr txBox="1"/>
          <p:nvPr/>
        </p:nvSpPr>
        <p:spPr>
          <a:xfrm>
            <a:off x="9144000" y="7391400"/>
            <a:ext cx="2286000" cy="584775"/>
          </a:xfrm>
          <a:prstGeom prst="rect">
            <a:avLst/>
          </a:prstGeom>
          <a:noFill/>
        </p:spPr>
        <p:txBody>
          <a:bodyPr wrap="square">
            <a:spAutoFit/>
          </a:bodyPr>
          <a:lstStyle/>
          <a:p>
            <a:r>
              <a:rPr lang="en-US" sz="1600" i="1" dirty="0">
                <a:solidFill>
                  <a:schemeClr val="bg1"/>
                </a:solidFill>
                <a:latin typeface="+mn-lt"/>
              </a:rPr>
              <a:t>Fuente: CHAS 2014-2018
</a:t>
            </a:r>
          </a:p>
        </p:txBody>
      </p:sp>
      <p:graphicFrame>
        <p:nvGraphicFramePr>
          <p:cNvPr id="6" name="Chart 5">
            <a:extLst>
              <a:ext uri="{FF2B5EF4-FFF2-40B4-BE49-F238E27FC236}">
                <a16:creationId xmlns:a16="http://schemas.microsoft.com/office/drawing/2014/main" id="{D77FC245-35F6-477F-812B-2BD1DCC26E17}"/>
              </a:ext>
            </a:extLst>
          </p:cNvPr>
          <p:cNvGraphicFramePr>
            <a:graphicFrameLocks/>
          </p:cNvGraphicFramePr>
          <p:nvPr>
            <p:extLst>
              <p:ext uri="{D42A27DB-BD31-4B8C-83A1-F6EECF244321}">
                <p14:modId xmlns:p14="http://schemas.microsoft.com/office/powerpoint/2010/main" val="25928442"/>
              </p:ext>
            </p:extLst>
          </p:nvPr>
        </p:nvGraphicFramePr>
        <p:xfrm>
          <a:off x="136336" y="2275703"/>
          <a:ext cx="14279880"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a:extLst>
              <a:ext uri="{FF2B5EF4-FFF2-40B4-BE49-F238E27FC236}">
                <a16:creationId xmlns:a16="http://schemas.microsoft.com/office/drawing/2014/main" id="{4E4523E7-EE45-CC7C-5171-F92825F2F8F8}"/>
              </a:ext>
            </a:extLst>
          </p:cNvPr>
          <p:cNvSpPr/>
          <p:nvPr/>
        </p:nvSpPr>
        <p:spPr>
          <a:xfrm>
            <a:off x="192066" y="3260942"/>
            <a:ext cx="1161754" cy="3670127"/>
          </a:xfrm>
          <a:prstGeom prst="ellipse">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653110" rtl="0" fontAlgn="base">
              <a:spcBef>
                <a:spcPct val="0"/>
              </a:spcBef>
              <a:spcAft>
                <a:spcPct val="0"/>
              </a:spcAft>
              <a:defRPr kern="1200">
                <a:solidFill>
                  <a:schemeClr val="lt1"/>
                </a:solidFill>
                <a:latin typeface="+mn-lt"/>
                <a:ea typeface="+mn-ea"/>
                <a:cs typeface="+mn-cs"/>
              </a:defRPr>
            </a:lvl1pPr>
            <a:lvl2pPr marL="653110" algn="l" defTabSz="653110" rtl="0" fontAlgn="base">
              <a:spcBef>
                <a:spcPct val="0"/>
              </a:spcBef>
              <a:spcAft>
                <a:spcPct val="0"/>
              </a:spcAft>
              <a:defRPr kern="1200">
                <a:solidFill>
                  <a:schemeClr val="lt1"/>
                </a:solidFill>
                <a:latin typeface="+mn-lt"/>
                <a:ea typeface="+mn-ea"/>
                <a:cs typeface="+mn-cs"/>
              </a:defRPr>
            </a:lvl2pPr>
            <a:lvl3pPr marL="1306220" algn="l" defTabSz="653110" rtl="0" fontAlgn="base">
              <a:spcBef>
                <a:spcPct val="0"/>
              </a:spcBef>
              <a:spcAft>
                <a:spcPct val="0"/>
              </a:spcAft>
              <a:defRPr kern="1200">
                <a:solidFill>
                  <a:schemeClr val="lt1"/>
                </a:solidFill>
                <a:latin typeface="+mn-lt"/>
                <a:ea typeface="+mn-ea"/>
                <a:cs typeface="+mn-cs"/>
              </a:defRPr>
            </a:lvl3pPr>
            <a:lvl4pPr marL="1959331" algn="l" defTabSz="653110" rtl="0" fontAlgn="base">
              <a:spcBef>
                <a:spcPct val="0"/>
              </a:spcBef>
              <a:spcAft>
                <a:spcPct val="0"/>
              </a:spcAft>
              <a:defRPr kern="1200">
                <a:solidFill>
                  <a:schemeClr val="lt1"/>
                </a:solidFill>
                <a:latin typeface="+mn-lt"/>
                <a:ea typeface="+mn-ea"/>
                <a:cs typeface="+mn-cs"/>
              </a:defRPr>
            </a:lvl4pPr>
            <a:lvl5pPr marL="2612441" algn="l" defTabSz="653110" rtl="0" fontAlgn="base">
              <a:spcBef>
                <a:spcPct val="0"/>
              </a:spcBef>
              <a:spcAft>
                <a:spcPct val="0"/>
              </a:spcAft>
              <a:defRPr kern="1200">
                <a:solidFill>
                  <a:schemeClr val="lt1"/>
                </a:solidFill>
                <a:latin typeface="+mn-lt"/>
                <a:ea typeface="+mn-ea"/>
                <a:cs typeface="+mn-cs"/>
              </a:defRPr>
            </a:lvl5pPr>
            <a:lvl6pPr marL="3265551" algn="l" defTabSz="1306220" rtl="0" eaLnBrk="1" latinLnBrk="0" hangingPunct="1">
              <a:defRPr kern="1200">
                <a:solidFill>
                  <a:schemeClr val="lt1"/>
                </a:solidFill>
                <a:latin typeface="+mn-lt"/>
                <a:ea typeface="+mn-ea"/>
                <a:cs typeface="+mn-cs"/>
              </a:defRPr>
            </a:lvl6pPr>
            <a:lvl7pPr marL="3918661" algn="l" defTabSz="1306220" rtl="0" eaLnBrk="1" latinLnBrk="0" hangingPunct="1">
              <a:defRPr kern="1200">
                <a:solidFill>
                  <a:schemeClr val="lt1"/>
                </a:solidFill>
                <a:latin typeface="+mn-lt"/>
                <a:ea typeface="+mn-ea"/>
                <a:cs typeface="+mn-cs"/>
              </a:defRPr>
            </a:lvl7pPr>
            <a:lvl8pPr marL="4571771" algn="l" defTabSz="1306220" rtl="0" eaLnBrk="1" latinLnBrk="0" hangingPunct="1">
              <a:defRPr kern="1200">
                <a:solidFill>
                  <a:schemeClr val="lt1"/>
                </a:solidFill>
                <a:latin typeface="+mn-lt"/>
                <a:ea typeface="+mn-ea"/>
                <a:cs typeface="+mn-cs"/>
              </a:defRPr>
            </a:lvl8pPr>
            <a:lvl9pPr marL="5224882" algn="l" defTabSz="1306220"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81253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871E-2CA7-4DB4-90E6-E88264778C1B}"/>
              </a:ext>
            </a:extLst>
          </p:cNvPr>
          <p:cNvSpPr>
            <a:spLocks noGrp="1"/>
          </p:cNvSpPr>
          <p:nvPr>
            <p:ph type="title"/>
          </p:nvPr>
        </p:nvSpPr>
        <p:spPr>
          <a:xfrm>
            <a:off x="381000" y="228600"/>
            <a:ext cx="13167360" cy="603631"/>
          </a:xfrm>
        </p:spPr>
        <p:txBody>
          <a:bodyPr/>
          <a:lstStyle/>
          <a:p>
            <a:r>
              <a:rPr lang="en-US" dirty="0"/>
              <a:t>Agenda</a:t>
            </a:r>
          </a:p>
        </p:txBody>
      </p:sp>
      <p:graphicFrame>
        <p:nvGraphicFramePr>
          <p:cNvPr id="15" name="Content Placeholder 2">
            <a:extLst>
              <a:ext uri="{FF2B5EF4-FFF2-40B4-BE49-F238E27FC236}">
                <a16:creationId xmlns:a16="http://schemas.microsoft.com/office/drawing/2014/main" id="{88247231-A18E-4D01-902D-B1124F57E37C}"/>
              </a:ext>
            </a:extLst>
          </p:cNvPr>
          <p:cNvGraphicFramePr>
            <a:graphicFrameLocks/>
          </p:cNvGraphicFramePr>
          <p:nvPr>
            <p:extLst>
              <p:ext uri="{D42A27DB-BD31-4B8C-83A1-F6EECF244321}">
                <p14:modId xmlns:p14="http://schemas.microsoft.com/office/powerpoint/2010/main" val="1373656363"/>
              </p:ext>
            </p:extLst>
          </p:nvPr>
        </p:nvGraphicFramePr>
        <p:xfrm>
          <a:off x="1485900" y="1415143"/>
          <a:ext cx="8877300" cy="567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0476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F575-39D4-4896-A75E-ADDFDC840C0A}"/>
              </a:ext>
            </a:extLst>
          </p:cNvPr>
          <p:cNvSpPr>
            <a:spLocks noGrp="1"/>
          </p:cNvSpPr>
          <p:nvPr>
            <p:ph type="title"/>
          </p:nvPr>
        </p:nvSpPr>
        <p:spPr>
          <a:xfrm>
            <a:off x="152399" y="43543"/>
            <a:ext cx="13167360" cy="603631"/>
          </a:xfrm>
        </p:spPr>
        <p:txBody>
          <a:bodyPr/>
          <a:lstStyle/>
          <a:p>
            <a:br>
              <a:rPr lang="es-ES" sz="4400" dirty="0"/>
            </a:br>
            <a:r>
              <a:rPr lang="es-ES" sz="4400" dirty="0"/>
              <a:t>Tipos de vivienda en Fresno County 
</a:t>
            </a:r>
            <a:endParaRPr lang="en-US" sz="4400" dirty="0"/>
          </a:p>
        </p:txBody>
      </p:sp>
      <p:sp>
        <p:nvSpPr>
          <p:cNvPr id="6" name="TextBox 5">
            <a:extLst>
              <a:ext uri="{FF2B5EF4-FFF2-40B4-BE49-F238E27FC236}">
                <a16:creationId xmlns:a16="http://schemas.microsoft.com/office/drawing/2014/main" id="{05ED4D05-922F-417C-8E2B-070BB0F464F9}"/>
              </a:ext>
            </a:extLst>
          </p:cNvPr>
          <p:cNvSpPr txBox="1"/>
          <p:nvPr/>
        </p:nvSpPr>
        <p:spPr>
          <a:xfrm>
            <a:off x="9296400" y="7403310"/>
            <a:ext cx="1981200" cy="584775"/>
          </a:xfrm>
          <a:prstGeom prst="rect">
            <a:avLst/>
          </a:prstGeom>
          <a:noFill/>
        </p:spPr>
        <p:txBody>
          <a:bodyPr wrap="square">
            <a:spAutoFit/>
          </a:bodyPr>
          <a:lstStyle/>
          <a:p>
            <a:r>
              <a:rPr lang="en-US" sz="1600" i="1" dirty="0">
                <a:solidFill>
                  <a:schemeClr val="bg1"/>
                </a:solidFill>
                <a:latin typeface="+mn-lt"/>
              </a:rPr>
              <a:t>Fuente: 2022 DOF
</a:t>
            </a:r>
          </a:p>
        </p:txBody>
      </p:sp>
      <p:graphicFrame>
        <p:nvGraphicFramePr>
          <p:cNvPr id="5" name="Chart 4">
            <a:extLst>
              <a:ext uri="{FF2B5EF4-FFF2-40B4-BE49-F238E27FC236}">
                <a16:creationId xmlns:a16="http://schemas.microsoft.com/office/drawing/2014/main" id="{0CCC1B57-9389-4622-8A40-C5BD3E3042DE}"/>
              </a:ext>
            </a:extLst>
          </p:cNvPr>
          <p:cNvGraphicFramePr>
            <a:graphicFrameLocks/>
          </p:cNvGraphicFramePr>
          <p:nvPr>
            <p:extLst>
              <p:ext uri="{D42A27DB-BD31-4B8C-83A1-F6EECF244321}">
                <p14:modId xmlns:p14="http://schemas.microsoft.com/office/powerpoint/2010/main" val="3262739492"/>
              </p:ext>
            </p:extLst>
          </p:nvPr>
        </p:nvGraphicFramePr>
        <p:xfrm>
          <a:off x="0" y="664107"/>
          <a:ext cx="14630399" cy="675613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A424B2E6-CCD0-5026-D6CA-D269C9177859}"/>
              </a:ext>
            </a:extLst>
          </p:cNvPr>
          <p:cNvSpPr/>
          <p:nvPr/>
        </p:nvSpPr>
        <p:spPr>
          <a:xfrm>
            <a:off x="1354591" y="4942867"/>
            <a:ext cx="839097" cy="618564"/>
          </a:xfrm>
          <a:prstGeom prst="rect">
            <a:avLst/>
          </a:prstGeom>
          <a:noFill/>
          <a:ln w="57150">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algn="l" defTabSz="653110" rtl="0" fontAlgn="base">
              <a:spcBef>
                <a:spcPct val="0"/>
              </a:spcBef>
              <a:spcAft>
                <a:spcPct val="0"/>
              </a:spcAft>
              <a:defRPr kern="1200">
                <a:solidFill>
                  <a:schemeClr val="dk1"/>
                </a:solidFill>
                <a:latin typeface="+mn-lt"/>
                <a:ea typeface="+mn-ea"/>
                <a:cs typeface="+mn-cs"/>
              </a:defRPr>
            </a:lvl1pPr>
            <a:lvl2pPr marL="653110" algn="l" defTabSz="653110" rtl="0" fontAlgn="base">
              <a:spcBef>
                <a:spcPct val="0"/>
              </a:spcBef>
              <a:spcAft>
                <a:spcPct val="0"/>
              </a:spcAft>
              <a:defRPr kern="1200">
                <a:solidFill>
                  <a:schemeClr val="dk1"/>
                </a:solidFill>
                <a:latin typeface="+mn-lt"/>
                <a:ea typeface="+mn-ea"/>
                <a:cs typeface="+mn-cs"/>
              </a:defRPr>
            </a:lvl2pPr>
            <a:lvl3pPr marL="1306220" algn="l" defTabSz="653110" rtl="0" fontAlgn="base">
              <a:spcBef>
                <a:spcPct val="0"/>
              </a:spcBef>
              <a:spcAft>
                <a:spcPct val="0"/>
              </a:spcAft>
              <a:defRPr kern="1200">
                <a:solidFill>
                  <a:schemeClr val="dk1"/>
                </a:solidFill>
                <a:latin typeface="+mn-lt"/>
                <a:ea typeface="+mn-ea"/>
                <a:cs typeface="+mn-cs"/>
              </a:defRPr>
            </a:lvl3pPr>
            <a:lvl4pPr marL="1959331" algn="l" defTabSz="653110" rtl="0" fontAlgn="base">
              <a:spcBef>
                <a:spcPct val="0"/>
              </a:spcBef>
              <a:spcAft>
                <a:spcPct val="0"/>
              </a:spcAft>
              <a:defRPr kern="1200">
                <a:solidFill>
                  <a:schemeClr val="dk1"/>
                </a:solidFill>
                <a:latin typeface="+mn-lt"/>
                <a:ea typeface="+mn-ea"/>
                <a:cs typeface="+mn-cs"/>
              </a:defRPr>
            </a:lvl4pPr>
            <a:lvl5pPr marL="2612441" algn="l" defTabSz="653110" rtl="0" fontAlgn="base">
              <a:spcBef>
                <a:spcPct val="0"/>
              </a:spcBef>
              <a:spcAft>
                <a:spcPct val="0"/>
              </a:spcAft>
              <a:defRPr kern="1200">
                <a:solidFill>
                  <a:schemeClr val="dk1"/>
                </a:solidFill>
                <a:latin typeface="+mn-lt"/>
                <a:ea typeface="+mn-ea"/>
                <a:cs typeface="+mn-cs"/>
              </a:defRPr>
            </a:lvl5pPr>
            <a:lvl6pPr marL="3265551" algn="l" defTabSz="1306220" rtl="0" eaLnBrk="1" latinLnBrk="0" hangingPunct="1">
              <a:defRPr kern="1200">
                <a:solidFill>
                  <a:schemeClr val="dk1"/>
                </a:solidFill>
                <a:latin typeface="+mn-lt"/>
                <a:ea typeface="+mn-ea"/>
                <a:cs typeface="+mn-cs"/>
              </a:defRPr>
            </a:lvl6pPr>
            <a:lvl7pPr marL="3918661" algn="l" defTabSz="1306220" rtl="0" eaLnBrk="1" latinLnBrk="0" hangingPunct="1">
              <a:defRPr kern="1200">
                <a:solidFill>
                  <a:schemeClr val="dk1"/>
                </a:solidFill>
                <a:latin typeface="+mn-lt"/>
                <a:ea typeface="+mn-ea"/>
                <a:cs typeface="+mn-cs"/>
              </a:defRPr>
            </a:lvl7pPr>
            <a:lvl8pPr marL="4571771" algn="l" defTabSz="1306220" rtl="0" eaLnBrk="1" latinLnBrk="0" hangingPunct="1">
              <a:defRPr kern="1200">
                <a:solidFill>
                  <a:schemeClr val="dk1"/>
                </a:solidFill>
                <a:latin typeface="+mn-lt"/>
                <a:ea typeface="+mn-ea"/>
                <a:cs typeface="+mn-cs"/>
              </a:defRPr>
            </a:lvl8pPr>
            <a:lvl9pPr marL="5224882" algn="l" defTabSz="1306220" rtl="0" eaLnBrk="1" latinLnBrk="0" hangingPunct="1">
              <a:defRPr kern="1200">
                <a:solidFill>
                  <a:schemeClr val="dk1"/>
                </a:solidFill>
                <a:latin typeface="+mn-lt"/>
                <a:ea typeface="+mn-ea"/>
                <a:cs typeface="+mn-cs"/>
              </a:defRPr>
            </a:lvl9pPr>
          </a:lstStyle>
          <a:p>
            <a:pPr algn="ctr"/>
            <a:endParaRPr lang="en-US"/>
          </a:p>
        </p:txBody>
      </p:sp>
    </p:spTree>
    <p:extLst>
      <p:ext uri="{BB962C8B-B14F-4D97-AF65-F5344CB8AC3E}">
        <p14:creationId xmlns:p14="http://schemas.microsoft.com/office/powerpoint/2010/main" val="3493096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2FD5-AA5B-4DCA-86B3-33828F602B49}"/>
              </a:ext>
            </a:extLst>
          </p:cNvPr>
          <p:cNvSpPr>
            <a:spLocks noGrp="1"/>
          </p:cNvSpPr>
          <p:nvPr>
            <p:ph type="title"/>
          </p:nvPr>
        </p:nvSpPr>
        <p:spPr>
          <a:xfrm>
            <a:off x="228600" y="175473"/>
            <a:ext cx="13167360" cy="603631"/>
          </a:xfrm>
        </p:spPr>
        <p:txBody>
          <a:bodyPr/>
          <a:lstStyle/>
          <a:p>
            <a:br>
              <a:rPr lang="en-US" sz="4400" dirty="0"/>
            </a:br>
            <a:r>
              <a:rPr lang="en-US" sz="4400" dirty="0"/>
              <a:t>Población con </a:t>
            </a:r>
            <a:r>
              <a:rPr lang="en-US" sz="4400" dirty="0" err="1"/>
              <a:t>Discapacidad</a:t>
            </a:r>
            <a:r>
              <a:rPr lang="en-US" sz="4400" dirty="0"/>
              <a:t> 
</a:t>
            </a:r>
          </a:p>
        </p:txBody>
      </p:sp>
      <p:sp>
        <p:nvSpPr>
          <p:cNvPr id="5" name="TextBox 4">
            <a:extLst>
              <a:ext uri="{FF2B5EF4-FFF2-40B4-BE49-F238E27FC236}">
                <a16:creationId xmlns:a16="http://schemas.microsoft.com/office/drawing/2014/main" id="{CD50B061-ED53-4128-AA73-FDBA1545A434}"/>
              </a:ext>
            </a:extLst>
          </p:cNvPr>
          <p:cNvSpPr txBox="1"/>
          <p:nvPr/>
        </p:nvSpPr>
        <p:spPr>
          <a:xfrm>
            <a:off x="8382000" y="7400736"/>
            <a:ext cx="5638800" cy="584775"/>
          </a:xfrm>
          <a:prstGeom prst="rect">
            <a:avLst/>
          </a:prstGeom>
          <a:noFill/>
        </p:spPr>
        <p:txBody>
          <a:bodyPr wrap="square">
            <a:spAutoFit/>
          </a:bodyPr>
          <a:lstStyle/>
          <a:p>
            <a:r>
              <a:rPr lang="en-US" sz="1600" i="1" dirty="0">
                <a:solidFill>
                  <a:schemeClr val="bg1"/>
                </a:solidFill>
                <a:latin typeface="+mn-lt"/>
              </a:rPr>
              <a:t>Fuente: American Community Survey 5 Year Estimates Data (2020)
</a:t>
            </a:r>
          </a:p>
        </p:txBody>
      </p:sp>
      <p:graphicFrame>
        <p:nvGraphicFramePr>
          <p:cNvPr id="7" name="Chart 6">
            <a:extLst>
              <a:ext uri="{FF2B5EF4-FFF2-40B4-BE49-F238E27FC236}">
                <a16:creationId xmlns:a16="http://schemas.microsoft.com/office/drawing/2014/main" id="{FF3403C3-D632-4EEA-929E-F763F80CB455}"/>
              </a:ext>
            </a:extLst>
          </p:cNvPr>
          <p:cNvGraphicFramePr>
            <a:graphicFrameLocks/>
          </p:cNvGraphicFramePr>
          <p:nvPr>
            <p:extLst>
              <p:ext uri="{D42A27DB-BD31-4B8C-83A1-F6EECF244321}">
                <p14:modId xmlns:p14="http://schemas.microsoft.com/office/powerpoint/2010/main" val="1772003394"/>
              </p:ext>
            </p:extLst>
          </p:nvPr>
        </p:nvGraphicFramePr>
        <p:xfrm>
          <a:off x="152400" y="838200"/>
          <a:ext cx="14325600" cy="63246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0A9C1B92-EB8D-67F1-40EA-F21C2BC4C7BE}"/>
              </a:ext>
            </a:extLst>
          </p:cNvPr>
          <p:cNvSpPr/>
          <p:nvPr/>
        </p:nvSpPr>
        <p:spPr>
          <a:xfrm>
            <a:off x="1529955" y="4905289"/>
            <a:ext cx="839097" cy="618564"/>
          </a:xfrm>
          <a:prstGeom prst="rect">
            <a:avLst/>
          </a:prstGeom>
          <a:noFill/>
          <a:ln w="57150">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algn="l" defTabSz="653110" rtl="0" fontAlgn="base">
              <a:spcBef>
                <a:spcPct val="0"/>
              </a:spcBef>
              <a:spcAft>
                <a:spcPct val="0"/>
              </a:spcAft>
              <a:defRPr kern="1200">
                <a:solidFill>
                  <a:schemeClr val="dk1"/>
                </a:solidFill>
                <a:latin typeface="+mn-lt"/>
                <a:ea typeface="+mn-ea"/>
                <a:cs typeface="+mn-cs"/>
              </a:defRPr>
            </a:lvl1pPr>
            <a:lvl2pPr marL="653110" algn="l" defTabSz="653110" rtl="0" fontAlgn="base">
              <a:spcBef>
                <a:spcPct val="0"/>
              </a:spcBef>
              <a:spcAft>
                <a:spcPct val="0"/>
              </a:spcAft>
              <a:defRPr kern="1200">
                <a:solidFill>
                  <a:schemeClr val="dk1"/>
                </a:solidFill>
                <a:latin typeface="+mn-lt"/>
                <a:ea typeface="+mn-ea"/>
                <a:cs typeface="+mn-cs"/>
              </a:defRPr>
            </a:lvl2pPr>
            <a:lvl3pPr marL="1306220" algn="l" defTabSz="653110" rtl="0" fontAlgn="base">
              <a:spcBef>
                <a:spcPct val="0"/>
              </a:spcBef>
              <a:spcAft>
                <a:spcPct val="0"/>
              </a:spcAft>
              <a:defRPr kern="1200">
                <a:solidFill>
                  <a:schemeClr val="dk1"/>
                </a:solidFill>
                <a:latin typeface="+mn-lt"/>
                <a:ea typeface="+mn-ea"/>
                <a:cs typeface="+mn-cs"/>
              </a:defRPr>
            </a:lvl3pPr>
            <a:lvl4pPr marL="1959331" algn="l" defTabSz="653110" rtl="0" fontAlgn="base">
              <a:spcBef>
                <a:spcPct val="0"/>
              </a:spcBef>
              <a:spcAft>
                <a:spcPct val="0"/>
              </a:spcAft>
              <a:defRPr kern="1200">
                <a:solidFill>
                  <a:schemeClr val="dk1"/>
                </a:solidFill>
                <a:latin typeface="+mn-lt"/>
                <a:ea typeface="+mn-ea"/>
                <a:cs typeface="+mn-cs"/>
              </a:defRPr>
            </a:lvl4pPr>
            <a:lvl5pPr marL="2612441" algn="l" defTabSz="653110" rtl="0" fontAlgn="base">
              <a:spcBef>
                <a:spcPct val="0"/>
              </a:spcBef>
              <a:spcAft>
                <a:spcPct val="0"/>
              </a:spcAft>
              <a:defRPr kern="1200">
                <a:solidFill>
                  <a:schemeClr val="dk1"/>
                </a:solidFill>
                <a:latin typeface="+mn-lt"/>
                <a:ea typeface="+mn-ea"/>
                <a:cs typeface="+mn-cs"/>
              </a:defRPr>
            </a:lvl5pPr>
            <a:lvl6pPr marL="3265551" algn="l" defTabSz="1306220" rtl="0" eaLnBrk="1" latinLnBrk="0" hangingPunct="1">
              <a:defRPr kern="1200">
                <a:solidFill>
                  <a:schemeClr val="dk1"/>
                </a:solidFill>
                <a:latin typeface="+mn-lt"/>
                <a:ea typeface="+mn-ea"/>
                <a:cs typeface="+mn-cs"/>
              </a:defRPr>
            </a:lvl6pPr>
            <a:lvl7pPr marL="3918661" algn="l" defTabSz="1306220" rtl="0" eaLnBrk="1" latinLnBrk="0" hangingPunct="1">
              <a:defRPr kern="1200">
                <a:solidFill>
                  <a:schemeClr val="dk1"/>
                </a:solidFill>
                <a:latin typeface="+mn-lt"/>
                <a:ea typeface="+mn-ea"/>
                <a:cs typeface="+mn-cs"/>
              </a:defRPr>
            </a:lvl7pPr>
            <a:lvl8pPr marL="4571771" algn="l" defTabSz="1306220" rtl="0" eaLnBrk="1" latinLnBrk="0" hangingPunct="1">
              <a:defRPr kern="1200">
                <a:solidFill>
                  <a:schemeClr val="dk1"/>
                </a:solidFill>
                <a:latin typeface="+mn-lt"/>
                <a:ea typeface="+mn-ea"/>
                <a:cs typeface="+mn-cs"/>
              </a:defRPr>
            </a:lvl8pPr>
            <a:lvl9pPr marL="5224882" algn="l" defTabSz="1306220" rtl="0" eaLnBrk="1" latinLnBrk="0" hangingPunct="1">
              <a:defRPr kern="1200">
                <a:solidFill>
                  <a:schemeClr val="dk1"/>
                </a:solidFill>
                <a:latin typeface="+mn-lt"/>
                <a:ea typeface="+mn-ea"/>
                <a:cs typeface="+mn-cs"/>
              </a:defRPr>
            </a:lvl9pPr>
          </a:lstStyle>
          <a:p>
            <a:pPr algn="ctr"/>
            <a:endParaRPr lang="en-US"/>
          </a:p>
        </p:txBody>
      </p:sp>
    </p:spTree>
    <p:extLst>
      <p:ext uri="{BB962C8B-B14F-4D97-AF65-F5344CB8AC3E}">
        <p14:creationId xmlns:p14="http://schemas.microsoft.com/office/powerpoint/2010/main" val="2472309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1524000" y="2895600"/>
            <a:ext cx="11734800" cy="1015663"/>
          </a:xfrm>
        </p:spPr>
        <p:txBody>
          <a:bodyPr/>
          <a:lstStyle/>
          <a:p>
            <a:pPr algn="ctr"/>
            <a:r>
              <a:rPr lang="en-US" sz="6600" dirty="0" err="1"/>
              <a:t>Discusión</a:t>
            </a:r>
            <a:r>
              <a:rPr lang="en-US" sz="6600" dirty="0"/>
              <a:t> </a:t>
            </a:r>
          </a:p>
        </p:txBody>
      </p:sp>
    </p:spTree>
    <p:extLst>
      <p:ext uri="{BB962C8B-B14F-4D97-AF65-F5344CB8AC3E}">
        <p14:creationId xmlns:p14="http://schemas.microsoft.com/office/powerpoint/2010/main" val="2153137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15A0-E4FA-4270-9226-CF59224A2468}"/>
              </a:ext>
            </a:extLst>
          </p:cNvPr>
          <p:cNvSpPr>
            <a:spLocks noGrp="1"/>
          </p:cNvSpPr>
          <p:nvPr>
            <p:ph type="title"/>
          </p:nvPr>
        </p:nvSpPr>
        <p:spPr>
          <a:xfrm>
            <a:off x="518160" y="210626"/>
            <a:ext cx="13167360" cy="603631"/>
          </a:xfrm>
        </p:spPr>
        <p:txBody>
          <a:bodyPr/>
          <a:lstStyle/>
          <a:p>
            <a:br>
              <a:rPr lang="en-US" dirty="0"/>
            </a:br>
            <a:r>
              <a:rPr lang="en-US" dirty="0" err="1"/>
              <a:t>Preguntas</a:t>
            </a:r>
            <a:r>
              <a:rPr lang="en-US" dirty="0"/>
              <a:t> de </a:t>
            </a:r>
            <a:r>
              <a:rPr lang="en-US" dirty="0" err="1"/>
              <a:t>discusión</a:t>
            </a:r>
            <a:r>
              <a:rPr lang="en-US" dirty="0"/>
              <a:t> 
</a:t>
            </a:r>
          </a:p>
        </p:txBody>
      </p:sp>
      <p:sp>
        <p:nvSpPr>
          <p:cNvPr id="3" name="Text Placeholder 2">
            <a:extLst>
              <a:ext uri="{FF2B5EF4-FFF2-40B4-BE49-F238E27FC236}">
                <a16:creationId xmlns:a16="http://schemas.microsoft.com/office/drawing/2014/main" id="{D70BEE83-C9A1-4A7B-9936-0EBD1752FC6D}"/>
              </a:ext>
            </a:extLst>
          </p:cNvPr>
          <p:cNvSpPr>
            <a:spLocks noGrp="1"/>
          </p:cNvSpPr>
          <p:nvPr>
            <p:ph type="body" sz="quarter" idx="10"/>
          </p:nvPr>
        </p:nvSpPr>
        <p:spPr>
          <a:xfrm>
            <a:off x="106094" y="990600"/>
            <a:ext cx="12771706" cy="5690236"/>
          </a:xfrm>
        </p:spPr>
        <p:txBody>
          <a:bodyPr/>
          <a:lstStyle/>
          <a:p>
            <a:pPr>
              <a:spcBef>
                <a:spcPts val="200"/>
              </a:spcBef>
              <a:spcAft>
                <a:spcPts val="200"/>
              </a:spcAft>
            </a:pPr>
            <a:r>
              <a:rPr lang="es-ES" dirty="0"/>
              <a:t>¿Cuáles crees que son los problemas de vivienda más críticos en tu comunidad?
¿Cuáles crees que son los tipos de vivienda que más necesitas en la comunidad?
Al evaluar el nuevo desarrollo de viviendas que podrían construirse en los próximos 8 a 10 años, ¿cuál debería ser la consideración más importante de la comunidad?
¿Hay algo más que pueda compartir con respecto a oportunidades de vivienda adicionales en la comunidad?</a:t>
            </a:r>
            <a:endParaRPr lang="en-US" dirty="0"/>
          </a:p>
          <a:p>
            <a:r>
              <a:rPr lang="es-ES" dirty="0"/>
              <a:t>Cualquier sugerencia para solicitar comentarios adicionales sobre el Elemento de Vivienda</a:t>
            </a:r>
            <a:r>
              <a:rPr lang="en-US" dirty="0"/>
              <a:t>?</a:t>
            </a:r>
          </a:p>
          <a:p>
            <a:pPr marL="114300" indent="0">
              <a:buNone/>
            </a:pPr>
            <a:endParaRPr lang="en-US" dirty="0"/>
          </a:p>
          <a:p>
            <a:endParaRPr lang="en-US" dirty="0"/>
          </a:p>
        </p:txBody>
      </p:sp>
      <p:pic>
        <p:nvPicPr>
          <p:cNvPr id="4" name="Graphic 3" descr="House outline">
            <a:extLst>
              <a:ext uri="{FF2B5EF4-FFF2-40B4-BE49-F238E27FC236}">
                <a16:creationId xmlns:a16="http://schemas.microsoft.com/office/drawing/2014/main" id="{8F80EBEE-D847-4165-9152-FDBFE6C99D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93636" y="5267067"/>
            <a:ext cx="1971933" cy="1971933"/>
          </a:xfrm>
          <a:prstGeom prst="rect">
            <a:avLst/>
          </a:prstGeom>
        </p:spPr>
      </p:pic>
    </p:spTree>
    <p:extLst>
      <p:ext uri="{BB962C8B-B14F-4D97-AF65-F5344CB8AC3E}">
        <p14:creationId xmlns:p14="http://schemas.microsoft.com/office/powerpoint/2010/main" val="2965532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2857500" y="688653"/>
            <a:ext cx="8915399" cy="3323987"/>
          </a:xfrm>
        </p:spPr>
        <p:txBody>
          <a:bodyPr/>
          <a:lstStyle/>
          <a:p>
            <a:pPr algn="ctr"/>
            <a:br>
              <a:rPr lang="en-US" sz="7200" dirty="0"/>
            </a:br>
            <a:r>
              <a:rPr lang="en-US" sz="7200" dirty="0"/>
              <a:t>Gracias!
</a:t>
            </a:r>
            <a:endParaRPr lang="en-US" sz="7200" dirty="0">
              <a:latin typeface="+mn-lt"/>
            </a:endParaRPr>
          </a:p>
        </p:txBody>
      </p:sp>
      <p:pic>
        <p:nvPicPr>
          <p:cNvPr id="3" name="Picture 2" descr="Qr code&#10;&#10;Description automatically generated">
            <a:extLst>
              <a:ext uri="{FF2B5EF4-FFF2-40B4-BE49-F238E27FC236}">
                <a16:creationId xmlns:a16="http://schemas.microsoft.com/office/drawing/2014/main" id="{5D5441D5-30D7-CF87-F858-FEF6B203803E}"/>
              </a:ext>
            </a:extLst>
          </p:cNvPr>
          <p:cNvPicPr>
            <a:picLocks noChangeAspect="1"/>
          </p:cNvPicPr>
          <p:nvPr/>
        </p:nvPicPr>
        <p:blipFill>
          <a:blip r:embed="rId3"/>
          <a:stretch>
            <a:fillRect/>
          </a:stretch>
        </p:blipFill>
        <p:spPr>
          <a:xfrm>
            <a:off x="5924550" y="3760787"/>
            <a:ext cx="2857500" cy="3552825"/>
          </a:xfrm>
          <a:prstGeom prst="rect">
            <a:avLst/>
          </a:prstGeom>
        </p:spPr>
      </p:pic>
      <p:sp>
        <p:nvSpPr>
          <p:cNvPr id="4" name="TextBox 2">
            <a:extLst>
              <a:ext uri="{FF2B5EF4-FFF2-40B4-BE49-F238E27FC236}">
                <a16:creationId xmlns:a16="http://schemas.microsoft.com/office/drawing/2014/main" id="{6433FBB9-05F9-724C-2ED6-79B20B9DEF32}"/>
              </a:ext>
            </a:extLst>
          </p:cNvPr>
          <p:cNvSpPr txBox="1"/>
          <p:nvPr/>
        </p:nvSpPr>
        <p:spPr>
          <a:xfrm>
            <a:off x="4953000" y="2654300"/>
            <a:ext cx="4826000"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defTabSz="653110" rtl="0" fontAlgn="base">
              <a:spcBef>
                <a:spcPct val="0"/>
              </a:spcBef>
              <a:spcAft>
                <a:spcPct val="0"/>
              </a:spcAft>
              <a:defRPr kern="1200">
                <a:solidFill>
                  <a:schemeClr val="tx1"/>
                </a:solidFill>
                <a:latin typeface="Arial" charset="0"/>
                <a:ea typeface="+mn-ea"/>
                <a:cs typeface="Arial" charset="0"/>
              </a:defRPr>
            </a:lvl1pPr>
            <a:lvl2pPr marL="653110" algn="l" defTabSz="653110" rtl="0" fontAlgn="base">
              <a:spcBef>
                <a:spcPct val="0"/>
              </a:spcBef>
              <a:spcAft>
                <a:spcPct val="0"/>
              </a:spcAft>
              <a:defRPr kern="1200">
                <a:solidFill>
                  <a:schemeClr val="tx1"/>
                </a:solidFill>
                <a:latin typeface="Arial" charset="0"/>
                <a:ea typeface="+mn-ea"/>
                <a:cs typeface="Arial" charset="0"/>
              </a:defRPr>
            </a:lvl2pPr>
            <a:lvl3pPr marL="1306220" algn="l" defTabSz="653110" rtl="0" fontAlgn="base">
              <a:spcBef>
                <a:spcPct val="0"/>
              </a:spcBef>
              <a:spcAft>
                <a:spcPct val="0"/>
              </a:spcAft>
              <a:defRPr kern="1200">
                <a:solidFill>
                  <a:schemeClr val="tx1"/>
                </a:solidFill>
                <a:latin typeface="Arial" charset="0"/>
                <a:ea typeface="+mn-ea"/>
                <a:cs typeface="Arial" charset="0"/>
              </a:defRPr>
            </a:lvl3pPr>
            <a:lvl4pPr marL="1959331" algn="l" defTabSz="653110" rtl="0" fontAlgn="base">
              <a:spcBef>
                <a:spcPct val="0"/>
              </a:spcBef>
              <a:spcAft>
                <a:spcPct val="0"/>
              </a:spcAft>
              <a:defRPr kern="1200">
                <a:solidFill>
                  <a:schemeClr val="tx1"/>
                </a:solidFill>
                <a:latin typeface="Arial" charset="0"/>
                <a:ea typeface="+mn-ea"/>
                <a:cs typeface="Arial" charset="0"/>
              </a:defRPr>
            </a:lvl4pPr>
            <a:lvl5pPr marL="2612441" algn="l" defTabSz="653110" rtl="0" fontAlgn="base">
              <a:spcBef>
                <a:spcPct val="0"/>
              </a:spcBef>
              <a:spcAft>
                <a:spcPct val="0"/>
              </a:spcAft>
              <a:defRPr kern="1200">
                <a:solidFill>
                  <a:schemeClr val="tx1"/>
                </a:solidFill>
                <a:latin typeface="Arial" charset="0"/>
                <a:ea typeface="+mn-ea"/>
                <a:cs typeface="Arial" charset="0"/>
              </a:defRPr>
            </a:lvl5pPr>
            <a:lvl6pPr marL="3265551" algn="l" defTabSz="1306220" rtl="0" eaLnBrk="1" latinLnBrk="0" hangingPunct="1">
              <a:defRPr kern="1200">
                <a:solidFill>
                  <a:schemeClr val="tx1"/>
                </a:solidFill>
                <a:latin typeface="Arial" charset="0"/>
                <a:ea typeface="+mn-ea"/>
                <a:cs typeface="Arial" charset="0"/>
              </a:defRPr>
            </a:lvl6pPr>
            <a:lvl7pPr marL="3918661" algn="l" defTabSz="1306220" rtl="0" eaLnBrk="1" latinLnBrk="0" hangingPunct="1">
              <a:defRPr kern="1200">
                <a:solidFill>
                  <a:schemeClr val="tx1"/>
                </a:solidFill>
                <a:latin typeface="Arial" charset="0"/>
                <a:ea typeface="+mn-ea"/>
                <a:cs typeface="Arial" charset="0"/>
              </a:defRPr>
            </a:lvl7pPr>
            <a:lvl8pPr marL="4571771" algn="l" defTabSz="1306220" rtl="0" eaLnBrk="1" latinLnBrk="0" hangingPunct="1">
              <a:defRPr kern="1200">
                <a:solidFill>
                  <a:schemeClr val="tx1"/>
                </a:solidFill>
                <a:latin typeface="Arial" charset="0"/>
                <a:ea typeface="+mn-ea"/>
                <a:cs typeface="Arial" charset="0"/>
              </a:defRPr>
            </a:lvl8pPr>
            <a:lvl9pPr marL="5224882" algn="l" defTabSz="1306220" rtl="0" eaLnBrk="1" latinLnBrk="0" hangingPunct="1">
              <a:defRPr kern="1200">
                <a:solidFill>
                  <a:schemeClr val="tx1"/>
                </a:solidFill>
                <a:latin typeface="Arial" charset="0"/>
                <a:ea typeface="+mn-ea"/>
                <a:cs typeface="Arial" charset="0"/>
              </a:defRPr>
            </a:lvl9pPr>
          </a:lstStyle>
          <a:p>
            <a:pPr algn="ctr"/>
            <a:endParaRPr lang="en-US" sz="1100">
              <a:latin typeface="Calibri"/>
              <a:cs typeface="Segoe UI"/>
            </a:endParaRPr>
          </a:p>
          <a:p>
            <a:pPr algn="ctr"/>
            <a:endParaRPr lang="en-US" sz="1100">
              <a:latin typeface="Calibri"/>
              <a:cs typeface="Calibri"/>
            </a:endParaRPr>
          </a:p>
          <a:p>
            <a:pPr algn="ctr"/>
            <a:r>
              <a:rPr lang="en-US" sz="3200" b="1" dirty="0">
                <a:solidFill>
                  <a:schemeClr val="bg1"/>
                </a:solidFill>
                <a:latin typeface="Arial"/>
                <a:cs typeface="Segoe UI"/>
              </a:rPr>
              <a:t>https://fresnomjhe.com</a:t>
            </a:r>
            <a:r>
              <a:rPr lang="en-US" sz="3200" dirty="0">
                <a:solidFill>
                  <a:schemeClr val="bg1"/>
                </a:solidFill>
                <a:latin typeface="Arial"/>
                <a:cs typeface="Arial"/>
              </a:rPr>
              <a:t> </a:t>
            </a:r>
          </a:p>
        </p:txBody>
      </p:sp>
    </p:spTree>
    <p:extLst>
      <p:ext uri="{BB962C8B-B14F-4D97-AF65-F5344CB8AC3E}">
        <p14:creationId xmlns:p14="http://schemas.microsoft.com/office/powerpoint/2010/main" val="95492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6560-4C30-2C35-FE1A-8D2AFEA72FDD}"/>
              </a:ext>
            </a:extLst>
          </p:cNvPr>
          <p:cNvSpPr>
            <a:spLocks noGrp="1"/>
          </p:cNvSpPr>
          <p:nvPr>
            <p:ph type="title"/>
          </p:nvPr>
        </p:nvSpPr>
        <p:spPr>
          <a:xfrm>
            <a:off x="533400" y="647906"/>
            <a:ext cx="13167360" cy="603631"/>
          </a:xfrm>
        </p:spPr>
        <p:txBody>
          <a:bodyPr/>
          <a:lstStyle/>
          <a:p>
            <a:r>
              <a:rPr lang="en-US" dirty="0" err="1"/>
              <a:t>Equipo</a:t>
            </a:r>
            <a:r>
              <a:rPr lang="en-US" dirty="0"/>
              <a:t> del Proyecto 
</a:t>
            </a:r>
          </a:p>
        </p:txBody>
      </p:sp>
      <p:sp>
        <p:nvSpPr>
          <p:cNvPr id="3" name="Text Placeholder 2">
            <a:extLst>
              <a:ext uri="{FF2B5EF4-FFF2-40B4-BE49-F238E27FC236}">
                <a16:creationId xmlns:a16="http://schemas.microsoft.com/office/drawing/2014/main" id="{7B963CDB-7376-F353-DDE6-75443C44C6DF}"/>
              </a:ext>
            </a:extLst>
          </p:cNvPr>
          <p:cNvSpPr>
            <a:spLocks noGrp="1"/>
          </p:cNvSpPr>
          <p:nvPr>
            <p:ph type="body" sz="quarter" idx="10"/>
          </p:nvPr>
        </p:nvSpPr>
        <p:spPr>
          <a:xfrm>
            <a:off x="806662" y="1442085"/>
            <a:ext cx="7803938" cy="5690236"/>
          </a:xfrm>
        </p:spPr>
        <p:txBody>
          <a:bodyPr lIns="0" tIns="65311" rIns="0" bIns="65311" anchor="t"/>
          <a:lstStyle/>
          <a:p>
            <a:r>
              <a:rPr lang="es-ES" dirty="0"/>
              <a:t>Consejo de Gobiernos de Fresno (COG)</a:t>
            </a:r>
            <a:endParaRPr lang="en-US" dirty="0"/>
          </a:p>
          <a:p>
            <a:pPr lvl="1"/>
            <a:r>
              <a:rPr lang="en-US" dirty="0"/>
              <a:t>Kristine Cai, Subdirector</a:t>
            </a:r>
          </a:p>
          <a:p>
            <a:pPr lvl="1"/>
            <a:r>
              <a:rPr lang="it-IT" dirty="0">
                <a:latin typeface="Calibri"/>
                <a:cs typeface="Calibri"/>
              </a:rPr>
              <a:t>Juan Ramirez, </a:t>
            </a:r>
            <a:r>
              <a:rPr lang="it-IT" dirty="0" err="1">
                <a:latin typeface="Calibri"/>
                <a:cs typeface="Calibri"/>
              </a:rPr>
              <a:t>Planificador</a:t>
            </a:r>
            <a:r>
              <a:rPr lang="it-IT" dirty="0">
                <a:latin typeface="Calibri"/>
                <a:cs typeface="Calibri"/>
              </a:rPr>
              <a:t> </a:t>
            </a:r>
            <a:r>
              <a:rPr lang="it-IT" dirty="0" err="1">
                <a:latin typeface="Calibri"/>
                <a:cs typeface="Calibri"/>
              </a:rPr>
              <a:t>Regional</a:t>
            </a:r>
            <a:r>
              <a:rPr lang="it-IT" dirty="0">
                <a:latin typeface="Calibri"/>
                <a:cs typeface="Calibri"/>
              </a:rPr>
              <a:t> </a:t>
            </a:r>
            <a:r>
              <a:rPr lang="it-IT" dirty="0" err="1">
                <a:latin typeface="Calibri"/>
                <a:cs typeface="Calibri"/>
              </a:rPr>
              <a:t>Asociado</a:t>
            </a:r>
            <a:endParaRPr lang="en-US" dirty="0" err="1">
              <a:latin typeface="Calibri"/>
              <a:cs typeface="Calibri"/>
            </a:endParaRPr>
          </a:p>
          <a:p>
            <a:r>
              <a:rPr lang="en-US" dirty="0">
                <a:latin typeface="Calibri"/>
                <a:cs typeface="Calibri"/>
              </a:rPr>
              <a:t>Equipo Consultor</a:t>
            </a:r>
          </a:p>
          <a:p>
            <a:pPr lvl="1"/>
            <a:r>
              <a:rPr lang="en-US" dirty="0">
                <a:latin typeface="Calibri"/>
                <a:cs typeface="Calibri"/>
              </a:rPr>
              <a:t>Jennifer Gastelum, </a:t>
            </a:r>
            <a:r>
              <a:rPr lang="en-US" dirty="0" err="1">
                <a:latin typeface="Calibri"/>
                <a:cs typeface="Calibri"/>
              </a:rPr>
              <a:t>Directora</a:t>
            </a:r>
            <a:r>
              <a:rPr lang="en-US" dirty="0">
                <a:latin typeface="Calibri"/>
                <a:cs typeface="Calibri"/>
              </a:rPr>
              <a:t> de Proyectos
</a:t>
            </a:r>
            <a:r>
              <a:rPr lang="en-US" sz="2800" dirty="0">
                <a:latin typeface="Calibri"/>
                <a:cs typeface="Calibri"/>
              </a:rPr>
              <a:t>PlaceWorks – Amy Sinsheimer, Cynthia Walsh, Lucy Rollins, Nicole West, Colin Drukker </a:t>
            </a:r>
            <a:endParaRPr lang="en-US" sz="2800" dirty="0">
              <a:cs typeface="Calibri"/>
            </a:endParaRPr>
          </a:p>
          <a:p>
            <a:pPr lvl="2">
              <a:spcBef>
                <a:spcPts val="600"/>
              </a:spcBef>
              <a:spcAft>
                <a:spcPts val="1200"/>
              </a:spcAft>
            </a:pPr>
            <a:r>
              <a:rPr lang="en-US" sz="2800" dirty="0"/>
              <a:t>Provost and Pritchard – </a:t>
            </a:r>
            <a:r>
              <a:rPr lang="en-US" sz="2800" dirty="0">
                <a:latin typeface="Calibri" panose="020F0502020204030204" pitchFamily="34" charset="0"/>
                <a:cs typeface="Calibri" panose="020F0502020204030204" pitchFamily="34" charset="0"/>
              </a:rPr>
              <a:t>Sara Allinder </a:t>
            </a:r>
          </a:p>
          <a:p>
            <a:pPr marL="1028700" lvl="2" indent="-279400">
              <a:spcBef>
                <a:spcPts val="600"/>
              </a:spcBef>
              <a:spcAft>
                <a:spcPts val="1200"/>
              </a:spcAft>
            </a:pPr>
            <a:r>
              <a:rPr lang="en-US" sz="2800" dirty="0"/>
              <a:t>Ascent – Chelsey Payne, Kim Untermoser,</a:t>
            </a:r>
            <a:br>
              <a:rPr lang="en-US" sz="2800" dirty="0"/>
            </a:br>
            <a:r>
              <a:rPr lang="en-US" sz="2800" b="1" dirty="0">
                <a:latin typeface="Calibri" panose="020F0502020204030204" pitchFamily="34" charset="0"/>
                <a:cs typeface="Calibri" panose="020F0502020204030204" pitchFamily="34" charset="0"/>
              </a:rPr>
              <a:t>Heidi Gen Kuong</a:t>
            </a:r>
          </a:p>
        </p:txBody>
      </p:sp>
      <p:sp>
        <p:nvSpPr>
          <p:cNvPr id="4" name="Rectangle 3">
            <a:extLst>
              <a:ext uri="{FF2B5EF4-FFF2-40B4-BE49-F238E27FC236}">
                <a16:creationId xmlns:a16="http://schemas.microsoft.com/office/drawing/2014/main" id="{79383505-7251-46E5-B8FF-9CE1E9A0B376}"/>
              </a:ext>
            </a:extLst>
          </p:cNvPr>
          <p:cNvSpPr/>
          <p:nvPr/>
        </p:nvSpPr>
        <p:spPr>
          <a:xfrm>
            <a:off x="8860261" y="629140"/>
            <a:ext cx="5368078" cy="641164"/>
          </a:xfrm>
          <a:prstGeom prst="rect">
            <a:avLst/>
          </a:prstGeom>
          <a:solidFill>
            <a:srgbClr val="1D448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800" dirty="0"/>
          </a:p>
          <a:p>
            <a:pPr algn="ctr"/>
            <a:r>
              <a:rPr lang="es-ES" sz="2800" dirty="0"/>
              <a:t>Consejo de Gobiernos de Fresno
</a:t>
            </a:r>
            <a:endParaRPr lang="en-US" sz="2800" dirty="0"/>
          </a:p>
        </p:txBody>
      </p:sp>
      <p:graphicFrame>
        <p:nvGraphicFramePr>
          <p:cNvPr id="8" name="Diagram 7">
            <a:extLst>
              <a:ext uri="{FF2B5EF4-FFF2-40B4-BE49-F238E27FC236}">
                <a16:creationId xmlns:a16="http://schemas.microsoft.com/office/drawing/2014/main" id="{1CB42D77-C14D-412A-AB06-CEF8BED465E6}"/>
              </a:ext>
            </a:extLst>
          </p:cNvPr>
          <p:cNvGraphicFramePr/>
          <p:nvPr/>
        </p:nvGraphicFramePr>
        <p:xfrm>
          <a:off x="8610600" y="1381184"/>
          <a:ext cx="5867400" cy="5690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0481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A10CA-8F94-44AA-870D-B531919A3B74}"/>
              </a:ext>
            </a:extLst>
          </p:cNvPr>
          <p:cNvSpPr>
            <a:spLocks noGrp="1"/>
          </p:cNvSpPr>
          <p:nvPr>
            <p:ph type="title"/>
          </p:nvPr>
        </p:nvSpPr>
        <p:spPr/>
        <p:txBody>
          <a:bodyPr/>
          <a:lstStyle/>
          <a:p>
            <a:br>
              <a:rPr lang="en-US" dirty="0"/>
            </a:br>
            <a:r>
              <a:rPr lang="en-US" dirty="0" err="1"/>
              <a:t>Objetivo</a:t>
            </a:r>
            <a:r>
              <a:rPr lang="en-US" dirty="0"/>
              <a:t> del </a:t>
            </a:r>
            <a:r>
              <a:rPr lang="en-US" dirty="0" err="1"/>
              <a:t>Cumplimiento</a:t>
            </a:r>
            <a:r>
              <a:rPr lang="en-US" dirty="0"/>
              <a:t> 
</a:t>
            </a:r>
          </a:p>
        </p:txBody>
      </p:sp>
      <p:sp>
        <p:nvSpPr>
          <p:cNvPr id="3" name="Text Placeholder 2">
            <a:extLst>
              <a:ext uri="{FF2B5EF4-FFF2-40B4-BE49-F238E27FC236}">
                <a16:creationId xmlns:a16="http://schemas.microsoft.com/office/drawing/2014/main" id="{8AE08CEE-2441-4134-8193-AA4F6A88E155}"/>
              </a:ext>
            </a:extLst>
          </p:cNvPr>
          <p:cNvSpPr>
            <a:spLocks noGrp="1"/>
          </p:cNvSpPr>
          <p:nvPr>
            <p:ph type="body" sz="quarter" idx="10"/>
          </p:nvPr>
        </p:nvSpPr>
        <p:spPr>
          <a:xfrm>
            <a:off x="731520" y="1442085"/>
            <a:ext cx="9631680" cy="5690236"/>
          </a:xfrm>
        </p:spPr>
        <p:txBody>
          <a:bodyPr/>
          <a:lstStyle/>
          <a:p>
            <a:r>
              <a:rPr lang="es-ES" dirty="0"/>
              <a:t>Proporcionar una visión general del proceso de actualización del elemento de alojamiento
Compartir información sobre las necesidades de vivienda para informar el plan de vivienda de cada jurisdicción </a:t>
            </a:r>
            <a:endParaRPr lang="en-US" dirty="0"/>
          </a:p>
          <a:p>
            <a:r>
              <a:rPr lang="es-ES" dirty="0"/>
              <a:t>Reunir la opinión inicial de la comunidad sobre los activos, problemas y oportunidades de vivienda </a:t>
            </a:r>
            <a:endParaRPr lang="en-US" dirty="0"/>
          </a:p>
        </p:txBody>
      </p:sp>
      <p:pic>
        <p:nvPicPr>
          <p:cNvPr id="4" name="Graphic 3" descr="Gears with solid fill">
            <a:extLst>
              <a:ext uri="{FF2B5EF4-FFF2-40B4-BE49-F238E27FC236}">
                <a16:creationId xmlns:a16="http://schemas.microsoft.com/office/drawing/2014/main" id="{EAE77CCF-7087-4385-8347-2D1102B75A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2200" y="1442085"/>
            <a:ext cx="2182874" cy="2182874"/>
          </a:xfrm>
          <a:prstGeom prst="rect">
            <a:avLst/>
          </a:prstGeom>
        </p:spPr>
      </p:pic>
      <p:pic>
        <p:nvPicPr>
          <p:cNvPr id="5" name="Graphic 4" descr="Magnifying glass with solid fill">
            <a:extLst>
              <a:ext uri="{FF2B5EF4-FFF2-40B4-BE49-F238E27FC236}">
                <a16:creationId xmlns:a16="http://schemas.microsoft.com/office/drawing/2014/main" id="{C2851A99-966E-4201-88A5-B71891312D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4200" y="3352800"/>
            <a:ext cx="2182874" cy="2182874"/>
          </a:xfrm>
          <a:prstGeom prst="rect">
            <a:avLst/>
          </a:prstGeom>
        </p:spPr>
      </p:pic>
      <p:pic>
        <p:nvPicPr>
          <p:cNvPr id="6" name="Graphic 5" descr="Lights On with solid fill">
            <a:extLst>
              <a:ext uri="{FF2B5EF4-FFF2-40B4-BE49-F238E27FC236}">
                <a16:creationId xmlns:a16="http://schemas.microsoft.com/office/drawing/2014/main" id="{C61841BB-FE2A-417E-8346-2F80301BA9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93573" y="1416685"/>
            <a:ext cx="2469515" cy="2469515"/>
          </a:xfrm>
          <a:prstGeom prst="rect">
            <a:avLst/>
          </a:prstGeom>
        </p:spPr>
      </p:pic>
    </p:spTree>
    <p:extLst>
      <p:ext uri="{BB962C8B-B14F-4D97-AF65-F5344CB8AC3E}">
        <p14:creationId xmlns:p14="http://schemas.microsoft.com/office/powerpoint/2010/main" val="3504223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2514600" y="1879938"/>
            <a:ext cx="10439400" cy="3046988"/>
          </a:xfrm>
        </p:spPr>
        <p:txBody>
          <a:bodyPr/>
          <a:lstStyle/>
          <a:p>
            <a:r>
              <a:rPr lang="es-ES" sz="6600" dirty="0"/>
              <a:t>Descripción General del Elemento de Vivienda 
</a:t>
            </a:r>
            <a:endParaRPr lang="en-US" sz="6600" dirty="0"/>
          </a:p>
        </p:txBody>
      </p:sp>
    </p:spTree>
    <p:extLst>
      <p:ext uri="{BB962C8B-B14F-4D97-AF65-F5344CB8AC3E}">
        <p14:creationId xmlns:p14="http://schemas.microsoft.com/office/powerpoint/2010/main" val="2627386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15A0-E4FA-4270-9226-CF59224A2468}"/>
              </a:ext>
            </a:extLst>
          </p:cNvPr>
          <p:cNvSpPr>
            <a:spLocks noGrp="1"/>
          </p:cNvSpPr>
          <p:nvPr>
            <p:ph type="title"/>
          </p:nvPr>
        </p:nvSpPr>
        <p:spPr/>
        <p:txBody>
          <a:bodyPr/>
          <a:lstStyle/>
          <a:p>
            <a:br>
              <a:rPr lang="es-ES" dirty="0"/>
            </a:br>
            <a:r>
              <a:rPr lang="es-ES" dirty="0"/>
              <a:t>¿Qué es el elemento de Vivienda? 
</a:t>
            </a:r>
            <a:endParaRPr lang="en-US" dirty="0"/>
          </a:p>
        </p:txBody>
      </p:sp>
      <p:sp>
        <p:nvSpPr>
          <p:cNvPr id="3" name="Text Placeholder 2">
            <a:extLst>
              <a:ext uri="{FF2B5EF4-FFF2-40B4-BE49-F238E27FC236}">
                <a16:creationId xmlns:a16="http://schemas.microsoft.com/office/drawing/2014/main" id="{D70BEE83-C9A1-4A7B-9936-0EBD1752FC6D}"/>
              </a:ext>
            </a:extLst>
          </p:cNvPr>
          <p:cNvSpPr>
            <a:spLocks noGrp="1"/>
          </p:cNvSpPr>
          <p:nvPr>
            <p:ph type="body" sz="quarter" idx="10"/>
          </p:nvPr>
        </p:nvSpPr>
        <p:spPr>
          <a:xfrm>
            <a:off x="731520" y="1442085"/>
            <a:ext cx="11460480" cy="5690236"/>
          </a:xfrm>
        </p:spPr>
        <p:txBody>
          <a:bodyPr/>
          <a:lstStyle/>
          <a:p>
            <a:r>
              <a:rPr lang="es-ES" dirty="0"/>
              <a:t>Uno de los ocho elementos del Plan General
Debe actualizarse cada 8 años
</a:t>
            </a:r>
            <a:r>
              <a:rPr lang="en-US" dirty="0" err="1"/>
              <a:t>Fecha</a:t>
            </a:r>
            <a:r>
              <a:rPr lang="en-US" dirty="0"/>
              <a:t> </a:t>
            </a:r>
            <a:r>
              <a:rPr lang="en-US" dirty="0" err="1"/>
              <a:t>límite</a:t>
            </a:r>
            <a:r>
              <a:rPr lang="en-US" dirty="0"/>
              <a:t> de </a:t>
            </a:r>
            <a:r>
              <a:rPr lang="en-US" dirty="0" err="1"/>
              <a:t>Adopción</a:t>
            </a:r>
            <a:r>
              <a:rPr lang="en-US" dirty="0"/>
              <a:t>: </a:t>
            </a:r>
            <a:r>
              <a:rPr lang="en-US" u="sng" dirty="0" err="1"/>
              <a:t>Diciembre</a:t>
            </a:r>
            <a:r>
              <a:rPr lang="en-US" u="sng" dirty="0"/>
              <a:t> 31, 2023 </a:t>
            </a:r>
          </a:p>
          <a:p>
            <a:pPr lvl="1"/>
            <a:r>
              <a:rPr lang="en-US" dirty="0"/>
              <a:t>6</a:t>
            </a:r>
            <a:r>
              <a:rPr lang="en-US" baseline="30000" dirty="0"/>
              <a:t>th</a:t>
            </a:r>
            <a:r>
              <a:rPr lang="en-US" dirty="0"/>
              <a:t> </a:t>
            </a:r>
            <a:r>
              <a:rPr lang="es-ES" dirty="0"/>
              <a:t>Período de planificación del ciclo</a:t>
            </a:r>
            <a:r>
              <a:rPr lang="en-US" dirty="0"/>
              <a:t>: 31 de </a:t>
            </a:r>
            <a:r>
              <a:rPr lang="en-US" dirty="0" err="1"/>
              <a:t>Diciembre</a:t>
            </a:r>
            <a:r>
              <a:rPr lang="en-US" dirty="0"/>
              <a:t> de 2023 – 31 de </a:t>
            </a:r>
            <a:r>
              <a:rPr lang="en-US" dirty="0" err="1"/>
              <a:t>Diciembre</a:t>
            </a:r>
            <a:r>
              <a:rPr lang="en-US" dirty="0"/>
              <a:t> de 2031
</a:t>
            </a:r>
            <a:r>
              <a:rPr lang="es-ES" dirty="0"/>
              <a:t>Período de Planificación del 5º ciclo: 31 de Diciembre de 2015 – 31 de Diciembre de 2023 </a:t>
            </a:r>
            <a:endParaRPr lang="en-US" dirty="0"/>
          </a:p>
          <a:p>
            <a:r>
              <a:rPr lang="es-ES" dirty="0"/>
              <a:t>Plan para acomodar la "parte justa" de la jurisdicción de la necesidad regional de vivienda
</a:t>
            </a:r>
            <a:endParaRPr lang="en-US" dirty="0"/>
          </a:p>
        </p:txBody>
      </p:sp>
      <p:pic>
        <p:nvPicPr>
          <p:cNvPr id="4" name="Graphic 3" descr="House outline">
            <a:extLst>
              <a:ext uri="{FF2B5EF4-FFF2-40B4-BE49-F238E27FC236}">
                <a16:creationId xmlns:a16="http://schemas.microsoft.com/office/drawing/2014/main" id="{8F80EBEE-D847-4165-9152-FDBFE6C99D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63400" y="5100918"/>
            <a:ext cx="2276733" cy="2276733"/>
          </a:xfrm>
          <a:prstGeom prst="rect">
            <a:avLst/>
          </a:prstGeom>
        </p:spPr>
      </p:pic>
    </p:spTree>
    <p:extLst>
      <p:ext uri="{BB962C8B-B14F-4D97-AF65-F5344CB8AC3E}">
        <p14:creationId xmlns:p14="http://schemas.microsoft.com/office/powerpoint/2010/main" val="1268841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8B4E9-55DF-4BC1-AB7B-946ECD56EC03}"/>
              </a:ext>
            </a:extLst>
          </p:cNvPr>
          <p:cNvSpPr>
            <a:spLocks noGrp="1"/>
          </p:cNvSpPr>
          <p:nvPr>
            <p:ph type="title"/>
          </p:nvPr>
        </p:nvSpPr>
        <p:spPr>
          <a:xfrm>
            <a:off x="228600" y="210626"/>
            <a:ext cx="13167360" cy="603631"/>
          </a:xfrm>
        </p:spPr>
        <p:txBody>
          <a:bodyPr/>
          <a:lstStyle/>
          <a:p>
            <a:br>
              <a:rPr lang="en-US" dirty="0"/>
            </a:br>
            <a:r>
              <a:rPr lang="en-US" dirty="0"/>
              <a:t>¿</a:t>
            </a:r>
            <a:r>
              <a:rPr lang="en-US" dirty="0" err="1"/>
              <a:t>Sobre</a:t>
            </a:r>
            <a:r>
              <a:rPr lang="en-US" dirty="0"/>
              <a:t> </a:t>
            </a:r>
            <a:r>
              <a:rPr lang="en-US" dirty="0" err="1"/>
              <a:t>el</a:t>
            </a:r>
            <a:r>
              <a:rPr lang="en-US" dirty="0"/>
              <a:t> </a:t>
            </a:r>
            <a:r>
              <a:rPr lang="en-US" dirty="0" err="1"/>
              <a:t>Elemento</a:t>
            </a:r>
            <a:r>
              <a:rPr lang="en-US" dirty="0"/>
              <a:t> Vivienda?
</a:t>
            </a:r>
          </a:p>
        </p:txBody>
      </p:sp>
      <p:sp>
        <p:nvSpPr>
          <p:cNvPr id="3" name="Text Placeholder 2">
            <a:extLst>
              <a:ext uri="{FF2B5EF4-FFF2-40B4-BE49-F238E27FC236}">
                <a16:creationId xmlns:a16="http://schemas.microsoft.com/office/drawing/2014/main" id="{73E4B29D-2862-4A10-9ED5-38745834B633}"/>
              </a:ext>
            </a:extLst>
          </p:cNvPr>
          <p:cNvSpPr>
            <a:spLocks noGrp="1"/>
          </p:cNvSpPr>
          <p:nvPr>
            <p:ph type="body" sz="quarter" idx="10"/>
          </p:nvPr>
        </p:nvSpPr>
        <p:spPr>
          <a:xfrm>
            <a:off x="228599" y="914400"/>
            <a:ext cx="14097001" cy="4953000"/>
          </a:xfrm>
        </p:spPr>
        <p:txBody>
          <a:bodyPr/>
          <a:lstStyle/>
          <a:p>
            <a:r>
              <a:rPr lang="es-ES" sz="3600" dirty="0"/>
              <a:t>Planes para las necesidades de vivienda de todos los segmentos económicos de la comunidad</a:t>
            </a:r>
          </a:p>
          <a:p>
            <a:pPr lvl="1"/>
            <a:r>
              <a:rPr lang="es-ES" dirty="0"/>
              <a:t>Debe tener una zonificación adecuada para satisfacer las necesidades de vivienda (es posible que se requieran cambios en la ordenanza y la zonificación como resultado del Elemento de Vivienda)
Debe incluir metas y políticas para garantizar que cada jurisdicción brinde apoyo de vivienda adecuada para toda la comunidad, incluidos los hogares con necesidades especiales.</a:t>
            </a:r>
          </a:p>
          <a:p>
            <a:r>
              <a:rPr lang="en-US" sz="3600" dirty="0"/>
              <a:t>No:</a:t>
            </a:r>
          </a:p>
          <a:p>
            <a:pPr lvl="1"/>
            <a:r>
              <a:rPr lang="es-ES" dirty="0"/>
              <a:t>Requerir que la ciudad o el condado construyan las unidades 
</a:t>
            </a:r>
            <a:r>
              <a:rPr lang="en-US" dirty="0" err="1"/>
              <a:t>Proporcionar</a:t>
            </a:r>
            <a:r>
              <a:rPr lang="en-US" dirty="0"/>
              <a:t> </a:t>
            </a:r>
            <a:r>
              <a:rPr lang="en-US" dirty="0" err="1"/>
              <a:t>fondos</a:t>
            </a:r>
            <a:r>
              <a:rPr lang="en-US" dirty="0"/>
              <a:t> para </a:t>
            </a:r>
            <a:r>
              <a:rPr lang="en-US" dirty="0" err="1"/>
              <a:t>construir</a:t>
            </a:r>
            <a:r>
              <a:rPr lang="en-US" dirty="0"/>
              <a:t> </a:t>
            </a:r>
            <a:r>
              <a:rPr lang="en-US" dirty="0" err="1"/>
              <a:t>unidades</a:t>
            </a:r>
            <a:r>
              <a:rPr lang="en-US" dirty="0"/>
              <a:t>
</a:t>
            </a:r>
            <a:r>
              <a:rPr lang="es-ES" dirty="0"/>
              <a:t>Aprobar desarrollos o proyectos residenciales específicos</a:t>
            </a:r>
            <a:endParaRPr lang="en-US" dirty="0"/>
          </a:p>
        </p:txBody>
      </p:sp>
    </p:spTree>
    <p:extLst>
      <p:ext uri="{BB962C8B-B14F-4D97-AF65-F5344CB8AC3E}">
        <p14:creationId xmlns:p14="http://schemas.microsoft.com/office/powerpoint/2010/main" val="3186480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BB5C72-33AE-4591-AD86-1F87346834D6}"/>
              </a:ext>
            </a:extLst>
          </p:cNvPr>
          <p:cNvSpPr>
            <a:spLocks noGrp="1"/>
          </p:cNvSpPr>
          <p:nvPr>
            <p:ph type="title"/>
          </p:nvPr>
        </p:nvSpPr>
        <p:spPr>
          <a:xfrm>
            <a:off x="731520" y="314339"/>
            <a:ext cx="13167360" cy="603631"/>
          </a:xfrm>
        </p:spPr>
        <p:txBody>
          <a:bodyPr/>
          <a:lstStyle/>
          <a:p>
            <a:br>
              <a:rPr lang="es-ES" dirty="0"/>
            </a:br>
            <a:r>
              <a:rPr lang="es-ES" dirty="0"/>
              <a:t>¿Qué incluye el Elemento de Vivienda?
</a:t>
            </a:r>
            <a:endParaRPr lang="en-US" dirty="0"/>
          </a:p>
        </p:txBody>
      </p:sp>
      <p:sp>
        <p:nvSpPr>
          <p:cNvPr id="5" name="Text Placeholder 4">
            <a:extLst>
              <a:ext uri="{FF2B5EF4-FFF2-40B4-BE49-F238E27FC236}">
                <a16:creationId xmlns:a16="http://schemas.microsoft.com/office/drawing/2014/main" id="{75CCA1F7-5D64-42B2-B84F-373E6D252569}"/>
              </a:ext>
            </a:extLst>
          </p:cNvPr>
          <p:cNvSpPr>
            <a:spLocks noGrp="1"/>
          </p:cNvSpPr>
          <p:nvPr>
            <p:ph type="body" sz="quarter" idx="10"/>
          </p:nvPr>
        </p:nvSpPr>
        <p:spPr>
          <a:xfrm>
            <a:off x="609600" y="966137"/>
            <a:ext cx="13167360" cy="767715"/>
          </a:xfrm>
        </p:spPr>
        <p:txBody>
          <a:bodyPr/>
          <a:lstStyle/>
          <a:p>
            <a:pPr marL="114300" indent="0">
              <a:buNone/>
            </a:pPr>
            <a:r>
              <a:rPr lang="en-US" sz="4400" b="0" dirty="0" err="1"/>
              <a:t>Secciones</a:t>
            </a:r>
            <a:r>
              <a:rPr lang="en-US" sz="4400" b="0" dirty="0"/>
              <a:t> </a:t>
            </a:r>
            <a:r>
              <a:rPr lang="en-US" sz="4400" b="0" dirty="0" err="1"/>
              <a:t>Regionales</a:t>
            </a:r>
            <a:r>
              <a:rPr lang="en-US" sz="4400" b="0" dirty="0"/>
              <a:t>
</a:t>
            </a:r>
          </a:p>
        </p:txBody>
      </p:sp>
      <p:graphicFrame>
        <p:nvGraphicFramePr>
          <p:cNvPr id="7" name="Content Placeholder 3">
            <a:extLst>
              <a:ext uri="{FF2B5EF4-FFF2-40B4-BE49-F238E27FC236}">
                <a16:creationId xmlns:a16="http://schemas.microsoft.com/office/drawing/2014/main" id="{90DFF9B2-A1FC-47D3-9CF1-666F7B2A08CC}"/>
              </a:ext>
            </a:extLst>
          </p:cNvPr>
          <p:cNvGraphicFramePr>
            <a:graphicFrameLocks/>
          </p:cNvGraphicFramePr>
          <p:nvPr>
            <p:extLst>
              <p:ext uri="{D42A27DB-BD31-4B8C-83A1-F6EECF244321}">
                <p14:modId xmlns:p14="http://schemas.microsoft.com/office/powerpoint/2010/main" val="2006401909"/>
              </p:ext>
            </p:extLst>
          </p:nvPr>
        </p:nvGraphicFramePr>
        <p:xfrm>
          <a:off x="609600" y="1951416"/>
          <a:ext cx="13167360" cy="5287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08C28D54-77FD-4DA1-B48A-D06B5227B52E}"/>
              </a:ext>
            </a:extLst>
          </p:cNvPr>
          <p:cNvSpPr txBox="1"/>
          <p:nvPr/>
        </p:nvSpPr>
        <p:spPr>
          <a:xfrm>
            <a:off x="4288971" y="2367537"/>
            <a:ext cx="8544233" cy="769441"/>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Cubre el propósito, el proceso y el alcance del Elemento de Vivienda
</a:t>
            </a:r>
            <a:endParaRPr lang="en-US" sz="2200" dirty="0"/>
          </a:p>
        </p:txBody>
      </p:sp>
      <p:sp>
        <p:nvSpPr>
          <p:cNvPr id="9" name="TextBox 8">
            <a:extLst>
              <a:ext uri="{FF2B5EF4-FFF2-40B4-BE49-F238E27FC236}">
                <a16:creationId xmlns:a16="http://schemas.microsoft.com/office/drawing/2014/main" id="{6E9B5BA9-0760-43D9-B1D7-4B935F5B6798}"/>
              </a:ext>
            </a:extLst>
          </p:cNvPr>
          <p:cNvSpPr txBox="1"/>
          <p:nvPr/>
        </p:nvSpPr>
        <p:spPr>
          <a:xfrm>
            <a:off x="4267200" y="2969822"/>
            <a:ext cx="9982200" cy="1446550"/>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Incluye un análisis del perfil demográfico, las características de la vivienda y las necesidades de vivienda existentes y futuras; un análisis de las limitaciones potenciales del mercado, gubernamentales y ambientales en la región
</a:t>
            </a:r>
            <a:endParaRPr lang="en-US" dirty="0"/>
          </a:p>
        </p:txBody>
      </p:sp>
      <p:sp>
        <p:nvSpPr>
          <p:cNvPr id="11" name="TextBox 10">
            <a:extLst>
              <a:ext uri="{FF2B5EF4-FFF2-40B4-BE49-F238E27FC236}">
                <a16:creationId xmlns:a16="http://schemas.microsoft.com/office/drawing/2014/main" id="{C962A240-C04E-4D46-9C16-195756FD7FE5}"/>
              </a:ext>
            </a:extLst>
          </p:cNvPr>
          <p:cNvSpPr txBox="1"/>
          <p:nvPr/>
        </p:nvSpPr>
        <p:spPr>
          <a:xfrm>
            <a:off x="4267200" y="4309211"/>
            <a:ext cx="9753600" cy="1107996"/>
          </a:xfrm>
          <a:prstGeom prst="rect">
            <a:avLst/>
          </a:prstGeom>
          <a:noFill/>
        </p:spPr>
        <p:txBody>
          <a:bodyPr wrap="square">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Incluye un enfoque regional para abordar el nuevo proyecto de ley 686 de la Asamblea, promoviendo afirmativamente el requisito de vivienda justa (AFFH)
</a:t>
            </a:r>
            <a:endParaRPr lang="en-US" sz="2200" dirty="0"/>
          </a:p>
        </p:txBody>
      </p:sp>
      <p:sp>
        <p:nvSpPr>
          <p:cNvPr id="12" name="TextBox 11">
            <a:extLst>
              <a:ext uri="{FF2B5EF4-FFF2-40B4-BE49-F238E27FC236}">
                <a16:creationId xmlns:a16="http://schemas.microsoft.com/office/drawing/2014/main" id="{A4942313-90E4-4876-9AE6-2A90ECE333C2}"/>
              </a:ext>
            </a:extLst>
          </p:cNvPr>
          <p:cNvSpPr txBox="1"/>
          <p:nvPr/>
        </p:nvSpPr>
        <p:spPr>
          <a:xfrm>
            <a:off x="4296508" y="5360228"/>
            <a:ext cx="8991600"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Incluye objetivos y políticas regionales que ayudarán a satisfacer diversas necesidades de vivienda
</a:t>
            </a:r>
            <a:endParaRPr lang="en-US" sz="2200" dirty="0"/>
          </a:p>
        </p:txBody>
      </p:sp>
      <p:sp>
        <p:nvSpPr>
          <p:cNvPr id="13" name="TextBox 12">
            <a:extLst>
              <a:ext uri="{FF2B5EF4-FFF2-40B4-BE49-F238E27FC236}">
                <a16:creationId xmlns:a16="http://schemas.microsoft.com/office/drawing/2014/main" id="{856E9048-F5D7-4EAF-AB02-9F449CF45D38}"/>
              </a:ext>
            </a:extLst>
          </p:cNvPr>
          <p:cNvSpPr txBox="1"/>
          <p:nvPr/>
        </p:nvSpPr>
        <p:spPr>
          <a:xfrm>
            <a:off x="4267200" y="6309239"/>
            <a:ext cx="9296400"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Incluye un resumen de los recursos de terrenos, financieros y organizativos disponibles para abordar las necesidades y objetivos de vivienda identificados. 
</a:t>
            </a:r>
            <a:endParaRPr lang="en-US" sz="2200" dirty="0"/>
          </a:p>
        </p:txBody>
      </p:sp>
    </p:spTree>
    <p:extLst>
      <p:ext uri="{BB962C8B-B14F-4D97-AF65-F5344CB8AC3E}">
        <p14:creationId xmlns:p14="http://schemas.microsoft.com/office/powerpoint/2010/main" val="871733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E294-197A-44A2-9754-A4F5C7C0397C}"/>
              </a:ext>
            </a:extLst>
          </p:cNvPr>
          <p:cNvSpPr>
            <a:spLocks noGrp="1"/>
          </p:cNvSpPr>
          <p:nvPr>
            <p:ph type="title"/>
          </p:nvPr>
        </p:nvSpPr>
        <p:spPr>
          <a:xfrm>
            <a:off x="412809" y="159200"/>
            <a:ext cx="13167360" cy="603631"/>
          </a:xfrm>
        </p:spPr>
        <p:txBody>
          <a:bodyPr/>
          <a:lstStyle/>
          <a:p>
            <a:br>
              <a:rPr lang="es-ES" dirty="0"/>
            </a:br>
            <a:r>
              <a:rPr lang="es-ES" dirty="0"/>
              <a:t>¿Qué incluye el elemento de vivienda?
</a:t>
            </a:r>
            <a:endParaRPr lang="en-US" dirty="0"/>
          </a:p>
        </p:txBody>
      </p:sp>
      <p:sp>
        <p:nvSpPr>
          <p:cNvPr id="3" name="Text Placeholder 2">
            <a:extLst>
              <a:ext uri="{FF2B5EF4-FFF2-40B4-BE49-F238E27FC236}">
                <a16:creationId xmlns:a16="http://schemas.microsoft.com/office/drawing/2014/main" id="{23D0E4F0-2AEF-414E-80CD-886C4333B116}"/>
              </a:ext>
            </a:extLst>
          </p:cNvPr>
          <p:cNvSpPr>
            <a:spLocks noGrp="1"/>
          </p:cNvSpPr>
          <p:nvPr>
            <p:ph type="body" sz="quarter" idx="10"/>
          </p:nvPr>
        </p:nvSpPr>
        <p:spPr>
          <a:xfrm>
            <a:off x="530585" y="757294"/>
            <a:ext cx="13167360" cy="767715"/>
          </a:xfrm>
        </p:spPr>
        <p:txBody>
          <a:bodyPr/>
          <a:lstStyle/>
          <a:p>
            <a:pPr marL="114300" indent="0">
              <a:buNone/>
            </a:pPr>
            <a:r>
              <a:rPr lang="en-US" sz="4400" b="0" dirty="0" err="1"/>
              <a:t>Secciones</a:t>
            </a:r>
            <a:r>
              <a:rPr lang="en-US" sz="4400" b="0" dirty="0"/>
              <a:t> locales 
</a:t>
            </a:r>
            <a:endParaRPr lang="en-US" dirty="0"/>
          </a:p>
        </p:txBody>
      </p:sp>
      <p:graphicFrame>
        <p:nvGraphicFramePr>
          <p:cNvPr id="4" name="Content Placeholder 3">
            <a:extLst>
              <a:ext uri="{FF2B5EF4-FFF2-40B4-BE49-F238E27FC236}">
                <a16:creationId xmlns:a16="http://schemas.microsoft.com/office/drawing/2014/main" id="{F43A653F-C3A8-465E-A4C9-0ED10F6746DA}"/>
              </a:ext>
            </a:extLst>
          </p:cNvPr>
          <p:cNvGraphicFramePr>
            <a:graphicFrameLocks/>
          </p:cNvGraphicFramePr>
          <p:nvPr>
            <p:extLst>
              <p:ext uri="{D42A27DB-BD31-4B8C-83A1-F6EECF244321}">
                <p14:modId xmlns:p14="http://schemas.microsoft.com/office/powerpoint/2010/main" val="2181611500"/>
              </p:ext>
            </p:extLst>
          </p:nvPr>
        </p:nvGraphicFramePr>
        <p:xfrm>
          <a:off x="228601" y="1600200"/>
          <a:ext cx="13535776" cy="5718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2DCB310-783B-49BC-9C26-4093F46B2359}"/>
              </a:ext>
            </a:extLst>
          </p:cNvPr>
          <p:cNvSpPr txBox="1"/>
          <p:nvPr/>
        </p:nvSpPr>
        <p:spPr>
          <a:xfrm>
            <a:off x="4319954" y="1819376"/>
            <a:ext cx="9615073"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Incluir un análisis específico de las unidades en riesgo por jurisdicción, así como las opciones de preservación 
</a:t>
            </a:r>
            <a:endParaRPr lang="en-US" dirty="0"/>
          </a:p>
        </p:txBody>
      </p:sp>
      <p:sp>
        <p:nvSpPr>
          <p:cNvPr id="7" name="TextBox 6">
            <a:extLst>
              <a:ext uri="{FF2B5EF4-FFF2-40B4-BE49-F238E27FC236}">
                <a16:creationId xmlns:a16="http://schemas.microsoft.com/office/drawing/2014/main" id="{323AA1BD-3DB9-4D58-BD4F-F2FB47ECD90E}"/>
              </a:ext>
            </a:extLst>
          </p:cNvPr>
          <p:cNvSpPr txBox="1"/>
          <p:nvPr/>
        </p:nvSpPr>
        <p:spPr>
          <a:xfrm>
            <a:off x="4337538" y="2743200"/>
            <a:ext cx="9377991"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Abordar problemas específicos de vivienda justa de cada una de las comunidades y hacer referencia a los programas de vivienda justa específicos de la jurisdicción
</a:t>
            </a:r>
            <a:endParaRPr lang="en-US" sz="2200" dirty="0"/>
          </a:p>
        </p:txBody>
      </p:sp>
      <p:sp>
        <p:nvSpPr>
          <p:cNvPr id="8" name="TextBox 7">
            <a:extLst>
              <a:ext uri="{FF2B5EF4-FFF2-40B4-BE49-F238E27FC236}">
                <a16:creationId xmlns:a16="http://schemas.microsoft.com/office/drawing/2014/main" id="{4C46C653-51A0-498E-9560-4FE9F7F950B4}"/>
              </a:ext>
            </a:extLst>
          </p:cNvPr>
          <p:cNvSpPr txBox="1"/>
          <p:nvPr/>
        </p:nvSpPr>
        <p:spPr>
          <a:xfrm>
            <a:off x="4368800" y="3935725"/>
            <a:ext cx="9753183" cy="769441"/>
          </a:xfrm>
          <a:prstGeom prst="rect">
            <a:avLst/>
          </a:prstGeom>
          <a:noFill/>
        </p:spPr>
        <p:txBody>
          <a:bodyPr wrap="non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Describe los sitios específicos de la jurisdicción disponibles para cumplir con la RHNA
</a:t>
            </a:r>
            <a:endParaRPr lang="en-US" sz="2200" dirty="0"/>
          </a:p>
        </p:txBody>
      </p:sp>
      <p:sp>
        <p:nvSpPr>
          <p:cNvPr id="9" name="TextBox 8">
            <a:extLst>
              <a:ext uri="{FF2B5EF4-FFF2-40B4-BE49-F238E27FC236}">
                <a16:creationId xmlns:a16="http://schemas.microsoft.com/office/drawing/2014/main" id="{BDCAD5C2-51A4-4F6B-93DB-652E06C45A10}"/>
              </a:ext>
            </a:extLst>
          </p:cNvPr>
          <p:cNvSpPr txBox="1"/>
          <p:nvPr/>
        </p:nvSpPr>
        <p:spPr>
          <a:xfrm>
            <a:off x="4368800" y="4674505"/>
            <a:ext cx="9450128"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Identifica posibles restricciones gubernamentales específicas de la jurisdicción para el mantenimiento, preservación, conservación y desarrollo de viviendas
</a:t>
            </a:r>
            <a:endParaRPr lang="en-US" sz="2200" dirty="0"/>
          </a:p>
        </p:txBody>
      </p:sp>
      <p:sp>
        <p:nvSpPr>
          <p:cNvPr id="10" name="TextBox 9">
            <a:extLst>
              <a:ext uri="{FF2B5EF4-FFF2-40B4-BE49-F238E27FC236}">
                <a16:creationId xmlns:a16="http://schemas.microsoft.com/office/drawing/2014/main" id="{1B475293-DAE8-4301-89A1-FF4C42A13F98}"/>
              </a:ext>
            </a:extLst>
          </p:cNvPr>
          <p:cNvSpPr txBox="1"/>
          <p:nvPr/>
        </p:nvSpPr>
        <p:spPr>
          <a:xfrm>
            <a:off x="4319954" y="5394125"/>
            <a:ext cx="9802029" cy="1446550"/>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Detalla los programas de implementación específicos de la jurisdicción que se llevarán a cabo durante el período de planificación para abordar los objetivos regionales de vivienda
</a:t>
            </a:r>
            <a:endParaRPr lang="en-US" sz="2200" dirty="0"/>
          </a:p>
        </p:txBody>
      </p:sp>
      <p:sp>
        <p:nvSpPr>
          <p:cNvPr id="11" name="TextBox 10">
            <a:extLst>
              <a:ext uri="{FF2B5EF4-FFF2-40B4-BE49-F238E27FC236}">
                <a16:creationId xmlns:a16="http://schemas.microsoft.com/office/drawing/2014/main" id="{4B927C06-C60F-4964-A1D3-EB147623848B}"/>
              </a:ext>
            </a:extLst>
          </p:cNvPr>
          <p:cNvSpPr txBox="1"/>
          <p:nvPr/>
        </p:nvSpPr>
        <p:spPr>
          <a:xfrm>
            <a:off x="4337539" y="6509573"/>
            <a:ext cx="9395576" cy="1107996"/>
          </a:xfrm>
          <a:prstGeom prst="rect">
            <a:avLst/>
          </a:prstGeom>
          <a:noFill/>
        </p:spPr>
        <p:txBody>
          <a:bodyPr wrap="square" rtlCol="0">
            <a:spAutoFit/>
          </a:bodyPr>
          <a:lstStyle/>
          <a:p>
            <a:r>
              <a:rPr lang="es-ES" sz="2200" dirty="0">
                <a:latin typeface="Calibri Light" panose="020F0302020204030204" pitchFamily="34" charset="0"/>
                <a:ea typeface="Times New Roman" panose="02020603050405020304" pitchFamily="18" charset="0"/>
                <a:cs typeface="Times New Roman" panose="02020603050405020304" pitchFamily="18" charset="0"/>
              </a:rPr>
              <a:t>Describe el progreso en la implementación de las políticas y acciones del Elemento de Vivienda anterior.
</a:t>
            </a:r>
            <a:endParaRPr lang="en-US" sz="2200" dirty="0"/>
          </a:p>
        </p:txBody>
      </p:sp>
    </p:spTree>
    <p:extLst>
      <p:ext uri="{BB962C8B-B14F-4D97-AF65-F5344CB8AC3E}">
        <p14:creationId xmlns:p14="http://schemas.microsoft.com/office/powerpoint/2010/main" val="2208131687"/>
      </p:ext>
    </p:extLst>
  </p:cSld>
  <p:clrMapOvr>
    <a:masterClrMapping/>
  </p:clrMapOvr>
</p:sld>
</file>

<file path=ppt/theme/theme1.xml><?xml version="1.0" encoding="utf-8"?>
<a:theme xmlns:a="http://schemas.openxmlformats.org/drawingml/2006/main" name="PlaceWorks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laceWorks">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6FE09ED1DD414AAC085BFE63B47B45" ma:contentTypeVersion="16" ma:contentTypeDescription="Create a new document." ma:contentTypeScope="" ma:versionID="71d218c047f638493228931c84ab8cea">
  <xsd:schema xmlns:xsd="http://www.w3.org/2001/XMLSchema" xmlns:xs="http://www.w3.org/2001/XMLSchema" xmlns:p="http://schemas.microsoft.com/office/2006/metadata/properties" xmlns:ns2="586d4c45-0d48-4103-8502-342586947b24" xmlns:ns3="fa184d50-c458-4306-8f04-d25e4a86a91b" targetNamespace="http://schemas.microsoft.com/office/2006/metadata/properties" ma:root="true" ma:fieldsID="bbb3fa56b1d16c9acb29dfaba45adba5" ns2:_="" ns3:_="">
    <xsd:import namespace="586d4c45-0d48-4103-8502-342586947b24"/>
    <xsd:import namespace="fa184d50-c458-4306-8f04-d25e4a86a9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d4c45-0d48-4103-8502-342586947b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40e7dc-12c7-4eb9-814e-6b7fc6f277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a184d50-c458-4306-8f04-d25e4a86a91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885e9de-f3ee-4ce3-8f94-ac6032c57966}" ma:internalName="TaxCatchAll" ma:showField="CatchAllData" ma:web="fa184d50-c458-4306-8f04-d25e4a86a91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a184d50-c458-4306-8f04-d25e4a86a91b" xsi:nil="true"/>
    <lcf76f155ced4ddcb4097134ff3c332f xmlns="586d4c45-0d48-4103-8502-342586947b2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6821411-1C2D-440B-A96B-95361C55A94E}">
  <ds:schemaRefs>
    <ds:schemaRef ds:uri="586d4c45-0d48-4103-8502-342586947b24"/>
    <ds:schemaRef ds:uri="fa184d50-c458-4306-8f04-d25e4a86a9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5363140-A81E-4AAB-9684-BAEFC68812D0}">
  <ds:schemaRefs>
    <ds:schemaRef ds:uri="http://schemas.microsoft.com/sharepoint/v3/contenttype/forms"/>
  </ds:schemaRefs>
</ds:datastoreItem>
</file>

<file path=customXml/itemProps3.xml><?xml version="1.0" encoding="utf-8"?>
<ds:datastoreItem xmlns:ds="http://schemas.openxmlformats.org/officeDocument/2006/customXml" ds:itemID="{1295F088-FCD5-45C0-A3A3-0D763D228514}">
  <ds:schemaRefs>
    <ds:schemaRef ds:uri="586d4c45-0d48-4103-8502-342586947b24"/>
    <ds:schemaRef ds:uri="fa184d50-c458-4306-8f04-d25e4a86a91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8582</TotalTime>
  <Words>1906</Words>
  <Application>Microsoft Office PowerPoint</Application>
  <PresentationFormat>Custom</PresentationFormat>
  <Paragraphs>391</Paragraphs>
  <Slides>24</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Century Gothic</vt:lpstr>
      <vt:lpstr>Courier New</vt:lpstr>
      <vt:lpstr>Wingdings</vt:lpstr>
      <vt:lpstr>PlaceWorks Main</vt:lpstr>
      <vt:lpstr>PowerPoint Presentation</vt:lpstr>
      <vt:lpstr>Agenda</vt:lpstr>
      <vt:lpstr>Equipo del Proyecto 
</vt:lpstr>
      <vt:lpstr> Objetivo del Cumplimiento 
</vt:lpstr>
      <vt:lpstr>Descripción General del Elemento de Vivienda 
</vt:lpstr>
      <vt:lpstr> ¿Qué es el elemento de Vivienda? 
</vt:lpstr>
      <vt:lpstr> ¿Sobre el Elemento Vivienda?
</vt:lpstr>
      <vt:lpstr> ¿Qué incluye el Elemento de Vivienda?
</vt:lpstr>
      <vt:lpstr> ¿Qué incluye el elemento de vivienda?
</vt:lpstr>
      <vt:lpstr> Esfuerzos Regionales – Calendario
</vt:lpstr>
      <vt:lpstr>Asignación Regional de Necesidades de Vivienda (RHNA)
</vt:lpstr>
      <vt:lpstr> ¿Cómo se determina el RHNA? 
</vt:lpstr>
      <vt:lpstr>Fresno COG RHNA </vt:lpstr>
      <vt:lpstr>Datos de Fondo del Elemento de Vivienda
</vt:lpstr>
      <vt:lpstr> Categorías de Ingresos 
</vt:lpstr>
      <vt:lpstr> ¿Quién se considera de bajos Ingresos?
</vt:lpstr>
      <vt:lpstr> Hogares de Ingresos Extremadamente Bajos
</vt:lpstr>
      <vt:lpstr> ¿Qué tan asequible es el Condado de Fresno?
</vt:lpstr>
      <vt:lpstr> ¿A quién afectan los altos precios?
</vt:lpstr>
      <vt:lpstr> Tipos de vivienda en Fresno County 
</vt:lpstr>
      <vt:lpstr> Población con Discapacidad 
</vt:lpstr>
      <vt:lpstr>Discusión </vt:lpstr>
      <vt:lpstr> Preguntas de discusión 
</vt:lpstr>
      <vt:lpstr> 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Project</dc:title>
  <dc:creator>Grant Reddy</dc:creator>
  <cp:lastModifiedBy>Kate Rose</cp:lastModifiedBy>
  <cp:revision>694</cp:revision>
  <cp:lastPrinted>2014-02-22T19:24:41Z</cp:lastPrinted>
  <dcterms:created xsi:type="dcterms:W3CDTF">2016-08-17T18:39:30Z</dcterms:created>
  <dcterms:modified xsi:type="dcterms:W3CDTF">2022-09-29T19:17:11Z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0x010100156FE09ED1DD414AAC085BFE63B47B45</vt:lpwstr>
  </property>
  <property fmtid="{D5CDD505-2E9C-101B-9397-08002B2CF9AE}" pid="3" name="MediaServiceImageTags">
    <vt:lpwstr/>
  </property>
</Properties>
</file>